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4"/>
  </p:sldMasterIdLst>
  <p:notesMasterIdLst>
    <p:notesMasterId r:id="rId12"/>
  </p:notesMasterIdLst>
  <p:sldIdLst>
    <p:sldId id="261" r:id="rId5"/>
    <p:sldId id="256" r:id="rId6"/>
    <p:sldId id="257" r:id="rId7"/>
    <p:sldId id="258" r:id="rId8"/>
    <p:sldId id="259" r:id="rId9"/>
    <p:sldId id="260" r:id="rId10"/>
    <p:sldId id="262" r:id="rId11"/>
  </p:sldIdLst>
  <p:sldSz cx="10691813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AED7"/>
    <a:srgbClr val="FFED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916"/>
    <p:restoredTop sz="94733"/>
  </p:normalViewPr>
  <p:slideViewPr>
    <p:cSldViewPr snapToGrid="0" snapToObjects="1">
      <p:cViewPr varScale="1">
        <p:scale>
          <a:sx n="97" d="100"/>
          <a:sy n="97" d="100"/>
        </p:scale>
        <p:origin x="1832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im Beck" userId="01a58a5d-d06a-49ba-b610-a54122a9a5f7" providerId="ADAL" clId="{5517A770-7F17-2447-AB0A-A9401CB41256}"/>
    <pc:docChg chg="custSel modSld">
      <pc:chgData name="Jim Beck" userId="01a58a5d-d06a-49ba-b610-a54122a9a5f7" providerId="ADAL" clId="{5517A770-7F17-2447-AB0A-A9401CB41256}" dt="2020-06-24T09:17:04.634" v="2" actId="478"/>
      <pc:docMkLst>
        <pc:docMk/>
      </pc:docMkLst>
      <pc:sldChg chg="addSp delSp modSp">
        <pc:chgData name="Jim Beck" userId="01a58a5d-d06a-49ba-b610-a54122a9a5f7" providerId="ADAL" clId="{5517A770-7F17-2447-AB0A-A9401CB41256}" dt="2020-06-24T09:17:04.634" v="2" actId="478"/>
        <pc:sldMkLst>
          <pc:docMk/>
          <pc:sldMk cId="2226497698" sldId="261"/>
        </pc:sldMkLst>
        <pc:spChg chg="add del mod">
          <ac:chgData name="Jim Beck" userId="01a58a5d-d06a-49ba-b610-a54122a9a5f7" providerId="ADAL" clId="{5517A770-7F17-2447-AB0A-A9401CB41256}" dt="2020-06-24T09:17:04.634" v="2" actId="478"/>
          <ac:spMkLst>
            <pc:docMk/>
            <pc:sldMk cId="2226497698" sldId="261"/>
            <ac:spMk id="4" creationId="{57698C1B-1AC0-2845-BE1B-7D61785C38E3}"/>
          </ac:spMkLst>
        </pc:spChg>
      </pc:sldChg>
    </pc:docChg>
  </pc:docChgLst>
  <pc:docChgLst>
    <pc:chgData name="Jim Beck" userId="01a58a5d-d06a-49ba-b610-a54122a9a5f7" providerId="ADAL" clId="{748BD989-A326-094D-BFEF-3CB0649911D8}"/>
    <pc:docChg chg="modSld">
      <pc:chgData name="Jim Beck" userId="01a58a5d-d06a-49ba-b610-a54122a9a5f7" providerId="ADAL" clId="{748BD989-A326-094D-BFEF-3CB0649911D8}" dt="2021-02-08T10:32:34.404" v="0" actId="20577"/>
      <pc:docMkLst>
        <pc:docMk/>
      </pc:docMkLst>
      <pc:sldChg chg="modSp mod">
        <pc:chgData name="Jim Beck" userId="01a58a5d-d06a-49ba-b610-a54122a9a5f7" providerId="ADAL" clId="{748BD989-A326-094D-BFEF-3CB0649911D8}" dt="2021-02-08T10:32:34.404" v="0" actId="20577"/>
        <pc:sldMkLst>
          <pc:docMk/>
          <pc:sldMk cId="330055689" sldId="262"/>
        </pc:sldMkLst>
        <pc:spChg chg="mod">
          <ac:chgData name="Jim Beck" userId="01a58a5d-d06a-49ba-b610-a54122a9a5f7" providerId="ADAL" clId="{748BD989-A326-094D-BFEF-3CB0649911D8}" dt="2021-02-08T10:32:34.404" v="0" actId="20577"/>
          <ac:spMkLst>
            <pc:docMk/>
            <pc:sldMk cId="330055689" sldId="262"/>
            <ac:spMk id="2" creationId="{56C4CF9D-3DF9-7942-BCC2-1D7812937BF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2533C1-C5E5-364F-9559-557D5CE9FA81}" type="datetimeFigureOut">
              <a:rPr lang="en-US" smtClean="0"/>
              <a:t>2/8/21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46188" y="1143000"/>
            <a:ext cx="43656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A108AB-37AD-B442-A62B-13234FF4E4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88252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1pPr>
    <a:lvl2pPr marL="497754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2pPr>
    <a:lvl3pPr marL="995507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3pPr>
    <a:lvl4pPr marL="1493261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4pPr>
    <a:lvl5pPr marL="1991015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5pPr>
    <a:lvl6pPr marL="2488768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6pPr>
    <a:lvl7pPr marL="2986522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7pPr>
    <a:lvl8pPr marL="3484275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8pPr>
    <a:lvl9pPr marL="3982029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A108AB-37AD-B442-A62B-13234FF4E468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54652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D9C961B0-9E7B-644C-AF3B-26E0F71072F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8256" y="3175"/>
            <a:ext cx="10655300" cy="7556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26162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E3215A8B-6EF5-904C-89C2-0EA84A8CE1D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-1" y="0"/>
            <a:ext cx="10691812" cy="75823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55062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E38835E6-AAC1-144D-96F0-29CE53B4E57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3968" y="1587"/>
            <a:ext cx="10655300" cy="7556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67710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0922FB37-6FB6-0F4B-A14E-23B1359FBF0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8256" y="1587"/>
            <a:ext cx="10655300" cy="7556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74324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1EC8281E-0ED5-1140-B59F-A3A4253D3E0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-11360"/>
            <a:ext cx="10691812" cy="75823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0697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C6B317D-1DEE-1A48-B1E1-2F7855FCD90F}"/>
              </a:ext>
            </a:extLst>
          </p:cNvPr>
          <p:cNvSpPr/>
          <p:nvPr userDrawn="1"/>
        </p:nvSpPr>
        <p:spPr>
          <a:xfrm>
            <a:off x="0" y="0"/>
            <a:ext cx="10691813" cy="7559675"/>
          </a:xfrm>
          <a:prstGeom prst="rect">
            <a:avLst/>
          </a:prstGeom>
          <a:solidFill>
            <a:srgbClr val="FFED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9" name="Picture 18" descr="A screenshot of text&#10;&#10;Description automatically generated">
            <a:extLst>
              <a:ext uri="{FF2B5EF4-FFF2-40B4-BE49-F238E27FC236}">
                <a16:creationId xmlns:a16="http://schemas.microsoft.com/office/drawing/2014/main" id="{8B600D28-2FC3-2A47-B431-145AE073637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17980"/>
          <a:stretch/>
        </p:blipFill>
        <p:spPr>
          <a:xfrm>
            <a:off x="-28465" y="888894"/>
            <a:ext cx="7131724" cy="6154764"/>
          </a:xfrm>
          <a:prstGeom prst="rect">
            <a:avLst/>
          </a:prstGeom>
        </p:spPr>
      </p:pic>
      <p:pic>
        <p:nvPicPr>
          <p:cNvPr id="21" name="Picture 20" descr="A picture containing object, screen, clock, sign&#10;&#10;Description automatically generated">
            <a:extLst>
              <a:ext uri="{FF2B5EF4-FFF2-40B4-BE49-F238E27FC236}">
                <a16:creationId xmlns:a16="http://schemas.microsoft.com/office/drawing/2014/main" id="{91A6E4DC-A775-4746-8EA8-BEA894E8161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l="27091" t="17951" b="11331"/>
          <a:stretch/>
        </p:blipFill>
        <p:spPr>
          <a:xfrm>
            <a:off x="-28465" y="-7702"/>
            <a:ext cx="8264019" cy="7567378"/>
          </a:xfrm>
          <a:prstGeom prst="rect">
            <a:avLst/>
          </a:prstGeom>
        </p:spPr>
      </p:pic>
      <p:sp>
        <p:nvSpPr>
          <p:cNvPr id="15" name="Oval 14">
            <a:extLst>
              <a:ext uri="{FF2B5EF4-FFF2-40B4-BE49-F238E27FC236}">
                <a16:creationId xmlns:a16="http://schemas.microsoft.com/office/drawing/2014/main" id="{A8FA29B5-7288-6644-82C4-BB6BE59EB989}"/>
              </a:ext>
            </a:extLst>
          </p:cNvPr>
          <p:cNvSpPr/>
          <p:nvPr userDrawn="1"/>
        </p:nvSpPr>
        <p:spPr>
          <a:xfrm>
            <a:off x="7565231" y="-157163"/>
            <a:ext cx="3414713" cy="3414713"/>
          </a:xfrm>
          <a:prstGeom prst="ellipse">
            <a:avLst/>
          </a:prstGeom>
          <a:solidFill>
            <a:srgbClr val="FFAED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2EB7436-D499-B843-8520-ACE746F84553}"/>
              </a:ext>
            </a:extLst>
          </p:cNvPr>
          <p:cNvSpPr txBox="1"/>
          <p:nvPr userDrawn="1"/>
        </p:nvSpPr>
        <p:spPr>
          <a:xfrm>
            <a:off x="897383" y="1729383"/>
            <a:ext cx="481488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i="0" kern="1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Arts Award </a:t>
            </a:r>
          </a:p>
          <a:p>
            <a:r>
              <a:rPr lang="en-GB" sz="2800" b="1" i="0" kern="1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Discover </a:t>
            </a:r>
            <a:br>
              <a:rPr lang="en-GB" sz="2800" b="1" i="0" kern="1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</a:br>
            <a:r>
              <a:rPr lang="en-GB" sz="2800" b="1" i="0" kern="1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Online Logbook</a:t>
            </a:r>
          </a:p>
          <a:p>
            <a:endParaRPr lang="en-US" sz="2800" b="1" i="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5BAF52B-0D09-3340-9883-99AE258D7C43}"/>
              </a:ext>
            </a:extLst>
          </p:cNvPr>
          <p:cNvSpPr txBox="1"/>
          <p:nvPr userDrawn="1"/>
        </p:nvSpPr>
        <p:spPr>
          <a:xfrm>
            <a:off x="6721079" y="3966276"/>
            <a:ext cx="3028950" cy="24468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Full Name </a:t>
            </a:r>
          </a:p>
          <a:p>
            <a:r>
              <a:rPr lang="en-GB" sz="18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 have completed this log book with help from: </a:t>
            </a:r>
          </a:p>
          <a:p>
            <a:pPr>
              <a:lnSpc>
                <a:spcPct val="150000"/>
              </a:lnSpc>
            </a:pPr>
            <a:r>
              <a:rPr lang="en-GB" sz="18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My family</a:t>
            </a:r>
          </a:p>
          <a:p>
            <a:pPr>
              <a:lnSpc>
                <a:spcPct val="150000"/>
              </a:lnSpc>
            </a:pPr>
            <a:r>
              <a:rPr lang="en-GB" sz="18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My school</a:t>
            </a:r>
          </a:p>
          <a:p>
            <a:pPr>
              <a:lnSpc>
                <a:spcPct val="150000"/>
              </a:lnSpc>
            </a:pPr>
            <a:r>
              <a:rPr lang="en-GB" sz="18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Someone else </a:t>
            </a:r>
          </a:p>
          <a:p>
            <a:endParaRPr lang="en-US" dirty="0"/>
          </a:p>
        </p:txBody>
      </p:sp>
      <p:pic>
        <p:nvPicPr>
          <p:cNvPr id="26" name="Picture 25" descr="A picture containing toy&#10;&#10;Description automatically generated">
            <a:extLst>
              <a:ext uri="{FF2B5EF4-FFF2-40B4-BE49-F238E27FC236}">
                <a16:creationId xmlns:a16="http://schemas.microsoft.com/office/drawing/2014/main" id="{32A573F0-B333-2042-A2D1-3C135FEFE70B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508852" y="4561635"/>
            <a:ext cx="877990" cy="952620"/>
          </a:xfrm>
          <a:prstGeom prst="rect">
            <a:avLst/>
          </a:prstGeom>
        </p:spPr>
      </p:pic>
      <p:pic>
        <p:nvPicPr>
          <p:cNvPr id="27" name="Picture 26" descr="A picture containing toy&#10;&#10;Description automatically generated">
            <a:extLst>
              <a:ext uri="{FF2B5EF4-FFF2-40B4-BE49-F238E27FC236}">
                <a16:creationId xmlns:a16="http://schemas.microsoft.com/office/drawing/2014/main" id="{4E88B8EE-96C4-8546-AE3B-58E591A003DF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503742" y="4998970"/>
            <a:ext cx="877990" cy="952620"/>
          </a:xfrm>
          <a:prstGeom prst="rect">
            <a:avLst/>
          </a:prstGeom>
        </p:spPr>
      </p:pic>
      <p:pic>
        <p:nvPicPr>
          <p:cNvPr id="28" name="Picture 27" descr="A picture containing toy&#10;&#10;Description automatically generated">
            <a:extLst>
              <a:ext uri="{FF2B5EF4-FFF2-40B4-BE49-F238E27FC236}">
                <a16:creationId xmlns:a16="http://schemas.microsoft.com/office/drawing/2014/main" id="{07F7F225-C723-254B-B1E9-543D084B5301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9737694" y="5360054"/>
            <a:ext cx="877990" cy="952620"/>
          </a:xfrm>
          <a:prstGeom prst="rect">
            <a:avLst/>
          </a:prstGeom>
        </p:spPr>
      </p:pic>
      <p:pic>
        <p:nvPicPr>
          <p:cNvPr id="30" name="Picture 29" descr="A screenshot of text&#10;&#10;Description automatically generated">
            <a:extLst>
              <a:ext uri="{FF2B5EF4-FFF2-40B4-BE49-F238E27FC236}">
                <a16:creationId xmlns:a16="http://schemas.microsoft.com/office/drawing/2014/main" id="{753050FE-FED6-3342-A3D0-1E4C9BDCAD8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31512"/>
          <a:stretch/>
        </p:blipFill>
        <p:spPr>
          <a:xfrm>
            <a:off x="2373502" y="-7701"/>
            <a:ext cx="8695154" cy="4215298"/>
          </a:xfrm>
          <a:prstGeom prst="rect">
            <a:avLst/>
          </a:prstGeom>
        </p:spPr>
      </p:pic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3AA53A57-564B-4B48-A492-8260200E4E33}"/>
              </a:ext>
            </a:extLst>
          </p:cNvPr>
          <p:cNvCxnSpPr>
            <a:cxnSpLocks/>
          </p:cNvCxnSpPr>
          <p:nvPr userDrawn="1"/>
        </p:nvCxnSpPr>
        <p:spPr>
          <a:xfrm>
            <a:off x="7786688" y="4207597"/>
            <a:ext cx="242887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F607A8C6-4F0A-A248-BE69-576E8E8B0962}"/>
              </a:ext>
            </a:extLst>
          </p:cNvPr>
          <p:cNvCxnSpPr/>
          <p:nvPr userDrawn="1"/>
        </p:nvCxnSpPr>
        <p:spPr>
          <a:xfrm>
            <a:off x="8136732" y="5972176"/>
            <a:ext cx="196334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6" name="Picture 35" descr="A screenshot of text&#10;&#10;Description automatically generated">
            <a:extLst>
              <a:ext uri="{FF2B5EF4-FFF2-40B4-BE49-F238E27FC236}">
                <a16:creationId xmlns:a16="http://schemas.microsoft.com/office/drawing/2014/main" id="{C2E91B19-0B83-C145-A261-CC670BF6A49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41161" b="68221"/>
          <a:stretch/>
        </p:blipFill>
        <p:spPr>
          <a:xfrm>
            <a:off x="-5111" y="5603776"/>
            <a:ext cx="5116107" cy="1955899"/>
          </a:xfrm>
          <a:prstGeom prst="rect">
            <a:avLst/>
          </a:prstGeom>
        </p:spPr>
      </p:pic>
      <p:pic>
        <p:nvPicPr>
          <p:cNvPr id="37" name="Picture 36" descr="A screenshot of text&#10;&#10;Description automatically generated">
            <a:extLst>
              <a:ext uri="{FF2B5EF4-FFF2-40B4-BE49-F238E27FC236}">
                <a16:creationId xmlns:a16="http://schemas.microsoft.com/office/drawing/2014/main" id="{03C62A3B-8268-6A45-AD75-5986ABB8449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b="70650"/>
          <a:stretch/>
        </p:blipFill>
        <p:spPr>
          <a:xfrm>
            <a:off x="2388018" y="5760938"/>
            <a:ext cx="8695154" cy="1806437"/>
          </a:xfrm>
          <a:prstGeom prst="rect">
            <a:avLst/>
          </a:prstGeom>
        </p:spPr>
      </p:pic>
      <p:pic>
        <p:nvPicPr>
          <p:cNvPr id="31" name="Picture 30" descr="A picture containing object, screen, clock, sign&#10;&#10;Description automatically generated">
            <a:extLst>
              <a:ext uri="{FF2B5EF4-FFF2-40B4-BE49-F238E27FC236}">
                <a16:creationId xmlns:a16="http://schemas.microsoft.com/office/drawing/2014/main" id="{B8CE7C11-C1B4-614D-B570-692615A4C84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l="27387" t="17655" b="11627"/>
          <a:stretch/>
        </p:blipFill>
        <p:spPr>
          <a:xfrm>
            <a:off x="0" y="-7700"/>
            <a:ext cx="8230444" cy="7567376"/>
          </a:xfrm>
          <a:prstGeom prst="rect">
            <a:avLst/>
          </a:prstGeom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725DDC21-A316-DB49-8CEA-F1A1EC4F1B0C}"/>
              </a:ext>
            </a:extLst>
          </p:cNvPr>
          <p:cNvSpPr txBox="1"/>
          <p:nvPr userDrawn="1"/>
        </p:nvSpPr>
        <p:spPr>
          <a:xfrm>
            <a:off x="892273" y="1749555"/>
            <a:ext cx="481488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i="0" kern="1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Arts Award </a:t>
            </a:r>
          </a:p>
          <a:p>
            <a:r>
              <a:rPr lang="en-GB" sz="2800" b="1" i="0" kern="1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Discover </a:t>
            </a:r>
            <a:br>
              <a:rPr lang="en-GB" sz="2800" b="1" i="0" kern="1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</a:br>
            <a:r>
              <a:rPr lang="en-GB" sz="2800" b="1" i="0" kern="1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Online Logbook</a:t>
            </a:r>
          </a:p>
          <a:p>
            <a:endParaRPr lang="en-US" sz="2800" b="1" i="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0" name="Picture 39">
            <a:extLst>
              <a:ext uri="{FF2B5EF4-FFF2-40B4-BE49-F238E27FC236}">
                <a16:creationId xmlns:a16="http://schemas.microsoft.com/office/drawing/2014/main" id="{9C3BFBFA-84BD-944B-9617-E85E60105FD7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rcRect/>
          <a:stretch/>
        </p:blipFill>
        <p:spPr>
          <a:xfrm rot="16200000">
            <a:off x="6756030" y="816669"/>
            <a:ext cx="4756359" cy="3170906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id="{6821D932-2A19-CF47-927B-EB8A5E689624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rcRect/>
          <a:stretch/>
        </p:blipFill>
        <p:spPr>
          <a:xfrm rot="1434333">
            <a:off x="-995164" y="3218451"/>
            <a:ext cx="7143386" cy="56567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7243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A screenshot of text&#10;&#10;Description automatically generated">
            <a:extLst>
              <a:ext uri="{FF2B5EF4-FFF2-40B4-BE49-F238E27FC236}">
                <a16:creationId xmlns:a16="http://schemas.microsoft.com/office/drawing/2014/main" id="{7CBF8A81-43FE-BB46-A3D9-03BAA1E3F8B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729549" y="855848"/>
            <a:ext cx="8695154" cy="6154764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7AD8C333-0A02-A348-8A38-1A8DED0A8623}"/>
              </a:ext>
            </a:extLst>
          </p:cNvPr>
          <p:cNvSpPr/>
          <p:nvPr userDrawn="1"/>
        </p:nvSpPr>
        <p:spPr>
          <a:xfrm>
            <a:off x="121444" y="121444"/>
            <a:ext cx="6436519" cy="564356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 descr="A picture containing toy&#10;&#10;Description automatically generated">
            <a:extLst>
              <a:ext uri="{FF2B5EF4-FFF2-40B4-BE49-F238E27FC236}">
                <a16:creationId xmlns:a16="http://schemas.microsoft.com/office/drawing/2014/main" id="{46287629-EE10-4349-BC4A-9A06B3400B8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844350" y="533201"/>
            <a:ext cx="877990" cy="952620"/>
          </a:xfrm>
          <a:prstGeom prst="rect">
            <a:avLst/>
          </a:prstGeom>
        </p:spPr>
      </p:pic>
      <p:pic>
        <p:nvPicPr>
          <p:cNvPr id="9" name="Picture 8" descr="A picture containing toy&#10;&#10;Description automatically generated">
            <a:extLst>
              <a:ext uri="{FF2B5EF4-FFF2-40B4-BE49-F238E27FC236}">
                <a16:creationId xmlns:a16="http://schemas.microsoft.com/office/drawing/2014/main" id="{B390064C-589A-B24F-BB69-30970034B4E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522631" y="995223"/>
            <a:ext cx="877990" cy="952620"/>
          </a:xfrm>
          <a:prstGeom prst="rect">
            <a:avLst/>
          </a:prstGeom>
        </p:spPr>
      </p:pic>
      <p:pic>
        <p:nvPicPr>
          <p:cNvPr id="10" name="Picture 9" descr="A picture containing toy&#10;&#10;Description automatically generated">
            <a:extLst>
              <a:ext uri="{FF2B5EF4-FFF2-40B4-BE49-F238E27FC236}">
                <a16:creationId xmlns:a16="http://schemas.microsoft.com/office/drawing/2014/main" id="{0EB1790A-3D0B-7643-9663-10AA982A7F9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837206" y="1531005"/>
            <a:ext cx="877990" cy="952620"/>
          </a:xfrm>
          <a:prstGeom prst="rect">
            <a:avLst/>
          </a:prstGeom>
        </p:spPr>
      </p:pic>
      <p:pic>
        <p:nvPicPr>
          <p:cNvPr id="11" name="Picture 10" descr="A screenshot of text&#10;&#10;Description automatically generated">
            <a:extLst>
              <a:ext uri="{FF2B5EF4-FFF2-40B4-BE49-F238E27FC236}">
                <a16:creationId xmlns:a16="http://schemas.microsoft.com/office/drawing/2014/main" id="{26D0F0E8-63B5-3A48-B370-D720814866D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r="37466" b="27531"/>
          <a:stretch/>
        </p:blipFill>
        <p:spPr>
          <a:xfrm>
            <a:off x="5254384" y="3099381"/>
            <a:ext cx="5437429" cy="44602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7548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2A4436-5163-524F-B9CA-53E0A1BF5AF1}" type="datetimeFigureOut">
              <a:rPr lang="en-US" smtClean="0"/>
              <a:t>2/8/21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7006700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A90591-49EF-2244-8182-B3AF659851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0944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</p:sldLayoutIdLst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3BB2EFC-5FDA-9B40-A09D-25924EF94FB0}"/>
              </a:ext>
            </a:extLst>
          </p:cNvPr>
          <p:cNvSpPr txBox="1"/>
          <p:nvPr/>
        </p:nvSpPr>
        <p:spPr>
          <a:xfrm>
            <a:off x="7795260" y="3886200"/>
            <a:ext cx="24307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xxxxxxxxxxxxxxxxx</a:t>
            </a:r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7A2811D-4D68-C749-A938-67683282C6CD}"/>
              </a:ext>
            </a:extLst>
          </p:cNvPr>
          <p:cNvSpPr txBox="1"/>
          <p:nvPr/>
        </p:nvSpPr>
        <p:spPr>
          <a:xfrm>
            <a:off x="8084820" y="5654040"/>
            <a:ext cx="24307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xxxxxxxxxxxxxxxxx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64976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4241262-4FFE-2A45-834C-E32F284C3CFC}"/>
              </a:ext>
            </a:extLst>
          </p:cNvPr>
          <p:cNvSpPr txBox="1"/>
          <p:nvPr/>
        </p:nvSpPr>
        <p:spPr>
          <a:xfrm>
            <a:off x="2788920" y="2933700"/>
            <a:ext cx="1066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Write your own here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A4D33FE-E9D9-2C48-A831-6394C2DF7B81}"/>
              </a:ext>
            </a:extLst>
          </p:cNvPr>
          <p:cNvSpPr txBox="1"/>
          <p:nvPr/>
        </p:nvSpPr>
        <p:spPr>
          <a:xfrm>
            <a:off x="5905500" y="4853940"/>
            <a:ext cx="1066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Write your own here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1A017D6-8861-5F45-ABC5-871D87154984}"/>
              </a:ext>
            </a:extLst>
          </p:cNvPr>
          <p:cNvSpPr txBox="1"/>
          <p:nvPr/>
        </p:nvSpPr>
        <p:spPr>
          <a:xfrm>
            <a:off x="8983980" y="4419600"/>
            <a:ext cx="1066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Write your own here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6F0154C-43D4-E24A-9361-E24FFFECC6F2}"/>
              </a:ext>
            </a:extLst>
          </p:cNvPr>
          <p:cNvSpPr txBox="1"/>
          <p:nvPr/>
        </p:nvSpPr>
        <p:spPr>
          <a:xfrm>
            <a:off x="8839200" y="822960"/>
            <a:ext cx="1066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Write your own here</a:t>
            </a:r>
          </a:p>
        </p:txBody>
      </p:sp>
    </p:spTree>
    <p:extLst>
      <p:ext uri="{BB962C8B-B14F-4D97-AF65-F5344CB8AC3E}">
        <p14:creationId xmlns:p14="http://schemas.microsoft.com/office/powerpoint/2010/main" val="23243944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FBD64B0C-90B5-5E4B-B5FE-0EFF3784FC98}"/>
              </a:ext>
            </a:extLst>
          </p:cNvPr>
          <p:cNvSpPr txBox="1"/>
          <p:nvPr/>
        </p:nvSpPr>
        <p:spPr>
          <a:xfrm>
            <a:off x="1036320" y="1889760"/>
            <a:ext cx="3505200" cy="2321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400" dirty="0"/>
              <a:t>Write a few words in this text box. Write a few words in this text box.</a:t>
            </a:r>
            <a:r>
              <a:rPr lang="en-US" sz="1400" dirty="0"/>
              <a:t> </a:t>
            </a:r>
            <a:r>
              <a:rPr lang="en-GB" sz="1400" dirty="0"/>
              <a:t>Write a few words in this text box.</a:t>
            </a:r>
            <a:r>
              <a:rPr lang="en-US" sz="1400" dirty="0"/>
              <a:t> </a:t>
            </a:r>
            <a:r>
              <a:rPr lang="en-GB" sz="1400" dirty="0"/>
              <a:t>Write a few words in this text box.</a:t>
            </a:r>
            <a:r>
              <a:rPr lang="en-US" sz="1400" dirty="0"/>
              <a:t> </a:t>
            </a:r>
            <a:r>
              <a:rPr lang="en-GB" sz="1400" dirty="0"/>
              <a:t>Write a few words in this text box.</a:t>
            </a:r>
            <a:r>
              <a:rPr lang="en-US" sz="1400" dirty="0"/>
              <a:t> </a:t>
            </a:r>
            <a:r>
              <a:rPr lang="en-GB" sz="1400" dirty="0"/>
              <a:t>Write a few words in this text box.</a:t>
            </a:r>
            <a:r>
              <a:rPr lang="en-US" sz="1400" dirty="0"/>
              <a:t> </a:t>
            </a:r>
            <a:r>
              <a:rPr lang="en-GB" sz="1400" dirty="0"/>
              <a:t>Write a few words in this text box.</a:t>
            </a:r>
            <a:endParaRPr lang="en-US" sz="1400" dirty="0"/>
          </a:p>
          <a:p>
            <a:pPr>
              <a:lnSpc>
                <a:spcPct val="150000"/>
              </a:lnSpc>
            </a:pPr>
            <a:endParaRPr lang="en-US" sz="14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40B0878-D8F9-4447-882F-B8FFC54DFBF2}"/>
              </a:ext>
            </a:extLst>
          </p:cNvPr>
          <p:cNvSpPr txBox="1"/>
          <p:nvPr/>
        </p:nvSpPr>
        <p:spPr>
          <a:xfrm>
            <a:off x="6637020" y="906780"/>
            <a:ext cx="3543300" cy="21305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280"/>
              </a:lnSpc>
            </a:pPr>
            <a:r>
              <a:rPr lang="en-GB" sz="1400" dirty="0"/>
              <a:t>Write a few words in this text box. Write a few words in this text box.</a:t>
            </a:r>
            <a:r>
              <a:rPr lang="en-US" sz="1400" dirty="0"/>
              <a:t> </a:t>
            </a:r>
            <a:r>
              <a:rPr lang="en-GB" sz="1400" dirty="0"/>
              <a:t>Write a few words in this text box.</a:t>
            </a:r>
            <a:r>
              <a:rPr lang="en-US" sz="1400" dirty="0"/>
              <a:t> </a:t>
            </a:r>
            <a:r>
              <a:rPr lang="en-GB" sz="1400" dirty="0"/>
              <a:t>Write a few words in this text box.</a:t>
            </a:r>
            <a:r>
              <a:rPr lang="en-US" sz="1400" dirty="0"/>
              <a:t> </a:t>
            </a:r>
            <a:r>
              <a:rPr lang="en-GB" sz="1400" dirty="0"/>
              <a:t>Write a few words in this text box.</a:t>
            </a:r>
            <a:r>
              <a:rPr lang="en-US" sz="1400" dirty="0"/>
              <a:t> </a:t>
            </a:r>
            <a:r>
              <a:rPr lang="en-GB" sz="1400" dirty="0"/>
              <a:t>Write a few words in this text box.</a:t>
            </a:r>
            <a:r>
              <a:rPr lang="en-US" sz="1400" dirty="0"/>
              <a:t> </a:t>
            </a:r>
            <a:r>
              <a:rPr lang="en-GB" sz="1400" dirty="0"/>
              <a:t>Write a few words in this text box.</a:t>
            </a:r>
            <a:endParaRPr lang="en-US" sz="1400" dirty="0"/>
          </a:p>
          <a:p>
            <a:pPr>
              <a:lnSpc>
                <a:spcPts val="2280"/>
              </a:lnSpc>
            </a:pP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1269414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B175E0DB-4B9E-7346-AECE-80861E0F7A25}"/>
              </a:ext>
            </a:extLst>
          </p:cNvPr>
          <p:cNvSpPr txBox="1"/>
          <p:nvPr/>
        </p:nvSpPr>
        <p:spPr>
          <a:xfrm>
            <a:off x="586740" y="2788920"/>
            <a:ext cx="25069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Name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3AEBAE0-A5C7-CB42-8F80-FF24B39BA66A}"/>
              </a:ext>
            </a:extLst>
          </p:cNvPr>
          <p:cNvSpPr txBox="1"/>
          <p:nvPr/>
        </p:nvSpPr>
        <p:spPr>
          <a:xfrm>
            <a:off x="754380" y="5760720"/>
            <a:ext cx="2087880" cy="6109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80"/>
              </a:lnSpc>
            </a:pPr>
            <a:r>
              <a:rPr lang="en-GB" sz="1400" dirty="0"/>
              <a:t>Write your answer in this text box.</a:t>
            </a:r>
            <a:endParaRPr lang="en-US" sz="14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5CD41C8-23AF-4F43-8BA6-3988C8FFC207}"/>
              </a:ext>
            </a:extLst>
          </p:cNvPr>
          <p:cNvSpPr txBox="1"/>
          <p:nvPr/>
        </p:nvSpPr>
        <p:spPr>
          <a:xfrm>
            <a:off x="6141720" y="647700"/>
            <a:ext cx="4015740" cy="11976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180"/>
              </a:lnSpc>
            </a:pPr>
            <a:r>
              <a:rPr lang="en-GB" sz="1400" dirty="0"/>
              <a:t>Write a few words in this text box. Write a few words in this text box.</a:t>
            </a:r>
            <a:r>
              <a:rPr lang="en-US" sz="1400" dirty="0"/>
              <a:t> </a:t>
            </a:r>
            <a:r>
              <a:rPr lang="en-GB" sz="1400" dirty="0"/>
              <a:t>Write a few words in this text box.</a:t>
            </a:r>
            <a:endParaRPr lang="en-US" sz="1400" dirty="0"/>
          </a:p>
          <a:p>
            <a:pPr>
              <a:lnSpc>
                <a:spcPts val="2180"/>
              </a:lnSpc>
            </a:pPr>
            <a:r>
              <a:rPr lang="en-GB" sz="1400" dirty="0"/>
              <a:t>Write a few words in this text box.</a:t>
            </a:r>
            <a:endParaRPr lang="en-US" sz="1400" dirty="0"/>
          </a:p>
          <a:p>
            <a:pPr>
              <a:lnSpc>
                <a:spcPts val="2180"/>
              </a:lnSpc>
            </a:pPr>
            <a:endParaRPr lang="en-US" sz="14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05F6739-EA0F-1649-8D78-C26706AA6D5C}"/>
              </a:ext>
            </a:extLst>
          </p:cNvPr>
          <p:cNvSpPr txBox="1"/>
          <p:nvPr/>
        </p:nvSpPr>
        <p:spPr>
          <a:xfrm>
            <a:off x="6141720" y="1965960"/>
            <a:ext cx="4015740" cy="1197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180"/>
              </a:lnSpc>
            </a:pPr>
            <a:r>
              <a:rPr lang="en-GB" sz="1400" dirty="0"/>
              <a:t>Write a few words in this text box. Write a few words in this text box.</a:t>
            </a:r>
            <a:r>
              <a:rPr lang="en-US" sz="1400" dirty="0"/>
              <a:t> </a:t>
            </a:r>
            <a:r>
              <a:rPr lang="en-GB" sz="1400" dirty="0"/>
              <a:t>Write a few words in this text box.</a:t>
            </a:r>
            <a:endParaRPr lang="en-US" sz="1400" dirty="0"/>
          </a:p>
          <a:p>
            <a:pPr>
              <a:lnSpc>
                <a:spcPts val="2180"/>
              </a:lnSpc>
            </a:pPr>
            <a:r>
              <a:rPr lang="en-GB" sz="1400" dirty="0"/>
              <a:t>Write a few words in this text box.</a:t>
            </a:r>
            <a:endParaRPr lang="en-US" sz="1400" dirty="0"/>
          </a:p>
          <a:p>
            <a:pPr>
              <a:lnSpc>
                <a:spcPts val="2180"/>
              </a:lnSpc>
            </a:pP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4251304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0B3F19D-3736-0046-A9D8-927E0842D596}"/>
              </a:ext>
            </a:extLst>
          </p:cNvPr>
          <p:cNvSpPr txBox="1"/>
          <p:nvPr/>
        </p:nvSpPr>
        <p:spPr>
          <a:xfrm>
            <a:off x="6149340" y="1684020"/>
            <a:ext cx="4023360" cy="18288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340"/>
              </a:lnSpc>
            </a:pPr>
            <a:r>
              <a:rPr lang="en-US" sz="1200" dirty="0"/>
              <a:t>Write a few words in this text box. Write a few words in this text box. Write a few words in this text box. Write a few words in this text box. Write a few words in this text box. Write a few words in this text box. Write a few words in this text box. Write a few words in this text box.</a:t>
            </a:r>
          </a:p>
          <a:p>
            <a:pPr>
              <a:lnSpc>
                <a:spcPts val="2340"/>
              </a:lnSpc>
            </a:pP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5505599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5B5C813-65B1-D440-B5B7-0986CD01C32B}"/>
              </a:ext>
            </a:extLst>
          </p:cNvPr>
          <p:cNvSpPr txBox="1"/>
          <p:nvPr/>
        </p:nvSpPr>
        <p:spPr>
          <a:xfrm>
            <a:off x="350520" y="4503420"/>
            <a:ext cx="2636520" cy="18288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340"/>
              </a:lnSpc>
            </a:pPr>
            <a:r>
              <a:rPr lang="en-GB" sz="1200" dirty="0"/>
              <a:t>Write a few words in this text box. Write a few words in this text box.</a:t>
            </a:r>
            <a:endParaRPr lang="en-US" sz="1200" dirty="0"/>
          </a:p>
          <a:p>
            <a:pPr>
              <a:lnSpc>
                <a:spcPts val="2340"/>
              </a:lnSpc>
            </a:pPr>
            <a:r>
              <a:rPr lang="en-GB" sz="1200" dirty="0"/>
              <a:t>Write a few words in this text box.</a:t>
            </a:r>
            <a:endParaRPr lang="en-US" sz="1200" dirty="0"/>
          </a:p>
          <a:p>
            <a:pPr>
              <a:lnSpc>
                <a:spcPts val="2340"/>
              </a:lnSpc>
            </a:pPr>
            <a:r>
              <a:rPr lang="en-GB" sz="1200" dirty="0"/>
              <a:t>Write a few words in this text box.</a:t>
            </a:r>
            <a:endParaRPr lang="en-US" sz="1200" dirty="0"/>
          </a:p>
          <a:p>
            <a:pPr>
              <a:lnSpc>
                <a:spcPts val="2340"/>
              </a:lnSpc>
            </a:pPr>
            <a:r>
              <a:rPr lang="en-GB" sz="1200" dirty="0"/>
              <a:t>Write a few words in this text box.</a:t>
            </a:r>
            <a:endParaRPr lang="en-US" sz="1200" dirty="0"/>
          </a:p>
          <a:p>
            <a:pPr>
              <a:lnSpc>
                <a:spcPts val="2340"/>
              </a:lnSpc>
            </a:pPr>
            <a:endParaRPr lang="en-US" sz="12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BD7FC85-8E3A-4243-B3B7-657AB37B0E6C}"/>
              </a:ext>
            </a:extLst>
          </p:cNvPr>
          <p:cNvSpPr txBox="1"/>
          <p:nvPr/>
        </p:nvSpPr>
        <p:spPr>
          <a:xfrm>
            <a:off x="5707380" y="3238500"/>
            <a:ext cx="4084320" cy="9440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340"/>
              </a:lnSpc>
            </a:pPr>
            <a:r>
              <a:rPr lang="en-GB" sz="1200" dirty="0"/>
              <a:t>Write a few words in this text box. Write a few words in this text box.</a:t>
            </a:r>
            <a:endParaRPr lang="en-US" sz="1200" dirty="0"/>
          </a:p>
          <a:p>
            <a:pPr>
              <a:lnSpc>
                <a:spcPts val="2340"/>
              </a:lnSpc>
            </a:pP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1622832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6C4CF9D-3DF9-7942-BCC2-1D7812937BF0}"/>
              </a:ext>
            </a:extLst>
          </p:cNvPr>
          <p:cNvSpPr txBox="1"/>
          <p:nvPr/>
        </p:nvSpPr>
        <p:spPr>
          <a:xfrm>
            <a:off x="535781" y="564356"/>
            <a:ext cx="612219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GB" sz="1800" b="1" i="0" kern="1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Checklist </a:t>
            </a:r>
          </a:p>
          <a:p>
            <a:pPr>
              <a:lnSpc>
                <a:spcPct val="100000"/>
              </a:lnSpc>
            </a:pPr>
            <a:r>
              <a:rPr lang="en-GB" sz="18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Have you written your full name on the front page clearly?</a:t>
            </a:r>
          </a:p>
          <a:p>
            <a:pPr>
              <a:lnSpc>
                <a:spcPct val="200000"/>
              </a:lnSpc>
            </a:pPr>
            <a:r>
              <a:rPr lang="en-GB" sz="18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Have you filled in all the sections?</a:t>
            </a:r>
          </a:p>
          <a:p>
            <a:pPr>
              <a:lnSpc>
                <a:spcPct val="200000"/>
              </a:lnSpc>
            </a:pPr>
            <a:r>
              <a:rPr lang="en-GB" sz="18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Has the adult supporting you completed their assessment?</a:t>
            </a:r>
          </a:p>
          <a:p>
            <a:r>
              <a:rPr lang="en-GB" sz="18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r>
              <a:rPr lang="en-GB" sz="1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Interesting websites –</a:t>
            </a:r>
          </a:p>
          <a:p>
            <a:r>
              <a:rPr lang="en-GB" sz="18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Now you have completed your Arts Award Discover logbook you might like to explore some creative websites! Here are a few we like:</a:t>
            </a:r>
          </a:p>
          <a:p>
            <a:r>
              <a:rPr lang="en-GB" sz="1800" b="1" u="sng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www.tate.org.uk</a:t>
            </a:r>
            <a:r>
              <a:rPr lang="en-GB" sz="1800" b="1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/kids</a:t>
            </a:r>
            <a:endParaRPr lang="en-GB" sz="18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800" b="1" u="sng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www.bbc.co.uk</a:t>
            </a:r>
            <a:r>
              <a:rPr lang="en-GB" sz="1800" b="1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/bitesize/subjects/zn3rkqt</a:t>
            </a:r>
            <a:endParaRPr lang="en-GB" sz="18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800" b="1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https://</a:t>
            </a:r>
            <a:r>
              <a:rPr lang="en-GB" sz="1800" b="1" u="sng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www.littleinventors.org</a:t>
            </a:r>
            <a:r>
              <a:rPr lang="en-GB" sz="1800" b="1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/</a:t>
            </a:r>
            <a:endParaRPr lang="en-GB" sz="18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8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0556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A3432B698E529489298286F91196E35" ma:contentTypeVersion="14" ma:contentTypeDescription="Create a new document." ma:contentTypeScope="" ma:versionID="bce04144f855dd0615c2debe79fb020c">
  <xsd:schema xmlns:xsd="http://www.w3.org/2001/XMLSchema" xmlns:xs="http://www.w3.org/2001/XMLSchema" xmlns:p="http://schemas.microsoft.com/office/2006/metadata/properties" xmlns:ns1="http://schemas.microsoft.com/sharepoint/v3" xmlns:ns2="2dfad639-5722-4cbe-b48f-5bd51493f2fb" xmlns:ns3="5c1b9bcf-16fe-4d0c-bacb-39cfe6619d01" targetNamespace="http://schemas.microsoft.com/office/2006/metadata/properties" ma:root="true" ma:fieldsID="e028202ba6c3bb4c28f5dabac6c9c74d" ns1:_="" ns2:_="" ns3:_="">
    <xsd:import namespace="http://schemas.microsoft.com/sharepoint/v3"/>
    <xsd:import namespace="2dfad639-5722-4cbe-b48f-5bd51493f2fb"/>
    <xsd:import namespace="5c1b9bcf-16fe-4d0c-bacb-39cfe6619d0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1:_ip_UnifiedCompliancePolicyProperties" minOccurs="0"/>
                <xsd:element ref="ns1:_ip_UnifiedCompliancePolicyUIAc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0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1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dfad639-5722-4cbe-b48f-5bd51493f2f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c1b9bcf-16fe-4d0c-bacb-39cfe6619d01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0D9DB35B-D1C4-4912-8134-888B7B4CCEC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2dfad639-5722-4cbe-b48f-5bd51493f2fb"/>
    <ds:schemaRef ds:uri="5c1b9bcf-16fe-4d0c-bacb-39cfe6619d0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F2F82F6B-806C-4173-BA18-D1369CE1641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1951E66-35D4-48D7-8E5D-34B1E61DE515}">
  <ds:schemaRefs>
    <ds:schemaRef ds:uri="5c1b9bcf-16fe-4d0c-bacb-39cfe6619d01"/>
    <ds:schemaRef ds:uri="http://purl.org/dc/elements/1.1/"/>
    <ds:schemaRef ds:uri="http://purl.org/dc/dcmitype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terms/"/>
    <ds:schemaRef ds:uri="2dfad639-5722-4cbe-b48f-5bd51493f2fb"/>
    <ds:schemaRef ds:uri="http://schemas.microsoft.com/sharepoint/v3"/>
    <ds:schemaRef ds:uri="http://schemas.microsoft.com/office/2006/metadata/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292</TotalTime>
  <Words>451</Words>
  <Application>Microsoft Macintosh PowerPoint</Application>
  <PresentationFormat>Custom</PresentationFormat>
  <Paragraphs>32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Tim Reed</dc:creator>
  <cp:lastModifiedBy>Jim Beck</cp:lastModifiedBy>
  <cp:revision>16</cp:revision>
  <dcterms:created xsi:type="dcterms:W3CDTF">2020-06-17T10:39:14Z</dcterms:created>
  <dcterms:modified xsi:type="dcterms:W3CDTF">2021-02-08T10:32:36Z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0x0101005A3432B698E529489298286F91196E35</vt:lpwstr>
  </property>
</Properties>
</file>