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9" r:id="rId5"/>
    <p:sldMasterId id="2147483680" r:id="rId6"/>
  </p:sldMasterIdLst>
  <p:sldIdLst>
    <p:sldId id="292" r:id="rId7"/>
    <p:sldId id="294" r:id="rId8"/>
    <p:sldId id="295" r:id="rId9"/>
    <p:sldId id="304" r:id="rId10"/>
    <p:sldId id="296" r:id="rId11"/>
    <p:sldId id="297" r:id="rId12"/>
    <p:sldId id="298" r:id="rId13"/>
    <p:sldId id="293" r:id="rId14"/>
    <p:sldId id="300" r:id="rId15"/>
    <p:sldId id="301" r:id="rId16"/>
    <p:sldId id="302" r:id="rId17"/>
    <p:sldId id="303" r:id="rId18"/>
    <p:sldId id="276" r:id="rId19"/>
  </p:sldIdLst>
  <p:sldSz cx="12192000" cy="6858000"/>
  <p:notesSz cx="6858000" cy="9144000"/>
  <p:embeddedFontLst>
    <p:embeddedFont>
      <p:font typeface="GT Eesti Text Bold" panose="020B0604020202020204" charset="0"/>
      <p:bold r:id="rId20"/>
    </p:embeddedFont>
    <p:embeddedFont>
      <p:font typeface="Poppins" panose="020B0604020202020204" charset="0"/>
      <p:regular r:id="rId21"/>
      <p:bold r:id="rId22"/>
      <p:italic r:id="rId23"/>
      <p:boldItalic r:id="rId24"/>
    </p:embeddedFont>
    <p:embeddedFont>
      <p:font typeface="Poppins SemiBold" panose="020B060402020202020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F"/>
    <a:srgbClr val="F2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F283A-26A8-4606-A5CA-7CFFF684414D}" v="3" dt="2024-11-11T11:27:18.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uller" userId="5d90f016-c08a-44f6-a5fa-bc13812cdcd3" providerId="ADAL" clId="{3E2F283A-26A8-4606-A5CA-7CFFF684414D}"/>
    <pc:docChg chg="modSld">
      <pc:chgData name="Laura Fuller" userId="5d90f016-c08a-44f6-a5fa-bc13812cdcd3" providerId="ADAL" clId="{3E2F283A-26A8-4606-A5CA-7CFFF684414D}" dt="2024-11-11T11:27:18.489" v="2" actId="113"/>
      <pc:docMkLst>
        <pc:docMk/>
      </pc:docMkLst>
      <pc:sldChg chg="modSp mod">
        <pc:chgData name="Laura Fuller" userId="5d90f016-c08a-44f6-a5fa-bc13812cdcd3" providerId="ADAL" clId="{3E2F283A-26A8-4606-A5CA-7CFFF684414D}" dt="2024-11-11T11:27:18.489" v="2" actId="113"/>
        <pc:sldMkLst>
          <pc:docMk/>
          <pc:sldMk cId="1820329350" sldId="297"/>
        </pc:sldMkLst>
        <pc:spChg chg="mod">
          <ac:chgData name="Laura Fuller" userId="5d90f016-c08a-44f6-a5fa-bc13812cdcd3" providerId="ADAL" clId="{3E2F283A-26A8-4606-A5CA-7CFFF684414D}" dt="2024-11-11T11:27:18.489" v="2" actId="113"/>
          <ac:spMkLst>
            <pc:docMk/>
            <pc:sldMk cId="1820329350" sldId="297"/>
            <ac:spMk id="3" creationId="{25CB9C2F-44CD-77EA-94A2-DB73D8229DF9}"/>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CA326C-D043-CB04-0D24-EAE117230B57}"/>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US"/>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r>
              <a:rPr lang="en-US"/>
              <a:t>Click icon to add picture</a:t>
            </a:r>
          </a:p>
        </p:txBody>
      </p:sp>
      <p:sp>
        <p:nvSpPr>
          <p:cNvPr id="2" name="TextBox 1">
            <a:extLst>
              <a:ext uri="{FF2B5EF4-FFF2-40B4-BE49-F238E27FC236}">
                <a16:creationId xmlns:a16="http://schemas.microsoft.com/office/drawing/2014/main" id="{68B8FF70-FE50-BA01-A96A-4DF68D7EC56F}"/>
              </a:ext>
            </a:extLst>
          </p:cNvPr>
          <p:cNvSpPr txBox="1"/>
          <p:nvPr userDrawn="1"/>
        </p:nvSpPr>
        <p:spPr>
          <a:xfrm>
            <a:off x="295633" y="6017899"/>
            <a:ext cx="5438274" cy="923330"/>
          </a:xfrm>
          <a:prstGeom prst="rect">
            <a:avLst/>
          </a:prstGeom>
          <a:noFill/>
        </p:spPr>
        <p:txBody>
          <a:bodyPr wrap="square" lIns="0" rIns="0" rtlCol="0">
            <a:spAutoFit/>
          </a:bodyPr>
          <a:lstStyle/>
          <a:p>
            <a:r>
              <a:rPr lang="en-GB" sz="1400">
                <a:effectLst/>
                <a:latin typeface="Poppins" pitchFamily="2" charset="77"/>
                <a:cs typeface="Poppins" pitchFamily="2" charset="77"/>
              </a:rPr>
              <a:t>Go and See</a:t>
            </a:r>
          </a:p>
          <a:p>
            <a:r>
              <a:rPr lang="en-GB" sz="2000">
                <a:effectLst/>
                <a:latin typeface="Poppins" pitchFamily="2" charset="77"/>
                <a:cs typeface="Poppins" pitchFamily="2" charset="77"/>
              </a:rPr>
              <a:t>Pre-Show Schools Resources</a:t>
            </a:r>
          </a:p>
          <a:p>
            <a:endParaRPr lang="en-US">
              <a:latin typeface="Poppins" pitchFamily="2" charset="77"/>
              <a:cs typeface="Poppins" pitchFamily="2" charset="77"/>
            </a:endParaRP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51369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161226289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490005"/>
            <a:ext cx="6456179" cy="1754187"/>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27027"/>
            <a:ext cx="5694363" cy="518258"/>
          </a:xfrm>
        </p:spPr>
        <p:txBody>
          <a:bodyPr lIns="0" rIns="0">
            <a:noAutofit/>
          </a:bodyPr>
          <a:lstStyle>
            <a:lvl1pPr marL="0" indent="0">
              <a:lnSpc>
                <a:spcPct val="100000"/>
              </a:lnSpc>
              <a:buNone/>
              <a:defRPr sz="1600" b="1">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318247" y="3939724"/>
            <a:ext cx="5694363" cy="2716716"/>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318247" y="334298"/>
            <a:ext cx="1793632" cy="992444"/>
          </a:xfrm>
        </p:spPr>
        <p:txBody>
          <a:bodyPr/>
          <a:lstStyle/>
          <a:p>
            <a:r>
              <a:rPr lang="en-US"/>
              <a:t>Logo</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922943" y="-68559"/>
            <a:ext cx="5815938" cy="6791172"/>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 name="connsiteX0" fmla="*/ 133549 w 5604908"/>
              <a:gd name="connsiteY0" fmla="*/ 0 h 6594939"/>
              <a:gd name="connsiteX1" fmla="*/ 5575873 w 5604908"/>
              <a:gd name="connsiteY1" fmla="*/ 0 h 6594939"/>
              <a:gd name="connsiteX2" fmla="*/ 5604908 w 5604908"/>
              <a:gd name="connsiteY2" fmla="*/ 6594666 h 6594939"/>
              <a:gd name="connsiteX3" fmla="*/ 5440656 w 5604908"/>
              <a:gd name="connsiteY3" fmla="*/ 2053080 h 6594939"/>
              <a:gd name="connsiteX4" fmla="*/ 3156656 w 5604908"/>
              <a:gd name="connsiteY4" fmla="*/ 2960111 h 6594939"/>
              <a:gd name="connsiteX5" fmla="*/ 2109 w 5604908"/>
              <a:gd name="connsiteY5" fmla="*/ 902841 h 6594939"/>
              <a:gd name="connsiteX6" fmla="*/ 119525 w 5604908"/>
              <a:gd name="connsiteY6" fmla="*/ 33967 h 6594939"/>
              <a:gd name="connsiteX7" fmla="*/ 133549 w 5604908"/>
              <a:gd name="connsiteY7" fmla="*/ 0 h 6594939"/>
              <a:gd name="connsiteX0" fmla="*/ 133549 w 5604908"/>
              <a:gd name="connsiteY0" fmla="*/ 0 h 6785327"/>
              <a:gd name="connsiteX1" fmla="*/ 5575873 w 5604908"/>
              <a:gd name="connsiteY1" fmla="*/ 0 h 6785327"/>
              <a:gd name="connsiteX2" fmla="*/ 5604908 w 5604908"/>
              <a:gd name="connsiteY2" fmla="*/ 6594666 h 6785327"/>
              <a:gd name="connsiteX3" fmla="*/ 5053526 w 5604908"/>
              <a:gd name="connsiteY3" fmla="*/ 6737451 h 6785327"/>
              <a:gd name="connsiteX4" fmla="*/ 3156656 w 5604908"/>
              <a:gd name="connsiteY4" fmla="*/ 2960111 h 6785327"/>
              <a:gd name="connsiteX5" fmla="*/ 2109 w 5604908"/>
              <a:gd name="connsiteY5" fmla="*/ 902841 h 6785327"/>
              <a:gd name="connsiteX6" fmla="*/ 119525 w 5604908"/>
              <a:gd name="connsiteY6" fmla="*/ 33967 h 6785327"/>
              <a:gd name="connsiteX7" fmla="*/ 133549 w 5604908"/>
              <a:gd name="connsiteY7" fmla="*/ 0 h 6785327"/>
              <a:gd name="connsiteX0" fmla="*/ 133549 w 5604908"/>
              <a:gd name="connsiteY0" fmla="*/ 0 h 6904428"/>
              <a:gd name="connsiteX1" fmla="*/ 5575873 w 5604908"/>
              <a:gd name="connsiteY1" fmla="*/ 0 h 6904428"/>
              <a:gd name="connsiteX2" fmla="*/ 5604908 w 5604908"/>
              <a:gd name="connsiteY2" fmla="*/ 6594666 h 6904428"/>
              <a:gd name="connsiteX3" fmla="*/ 5053526 w 5604908"/>
              <a:gd name="connsiteY3" fmla="*/ 6737451 h 6904428"/>
              <a:gd name="connsiteX4" fmla="*/ 2459824 w 5604908"/>
              <a:gd name="connsiteY4" fmla="*/ 6311609 h 6904428"/>
              <a:gd name="connsiteX5" fmla="*/ 2109 w 5604908"/>
              <a:gd name="connsiteY5" fmla="*/ 902841 h 6904428"/>
              <a:gd name="connsiteX6" fmla="*/ 119525 w 5604908"/>
              <a:gd name="connsiteY6" fmla="*/ 33967 h 6904428"/>
              <a:gd name="connsiteX7" fmla="*/ 133549 w 5604908"/>
              <a:gd name="connsiteY7" fmla="*/ 0 h 6904428"/>
              <a:gd name="connsiteX0" fmla="*/ 248270 w 5719629"/>
              <a:gd name="connsiteY0" fmla="*/ 0 h 6904428"/>
              <a:gd name="connsiteX1" fmla="*/ 5690594 w 5719629"/>
              <a:gd name="connsiteY1" fmla="*/ 0 h 6904428"/>
              <a:gd name="connsiteX2" fmla="*/ 5719629 w 5719629"/>
              <a:gd name="connsiteY2" fmla="*/ 6594666 h 6904428"/>
              <a:gd name="connsiteX3" fmla="*/ 5168247 w 5719629"/>
              <a:gd name="connsiteY3" fmla="*/ 6737451 h 6904428"/>
              <a:gd name="connsiteX4" fmla="*/ 2574545 w 5719629"/>
              <a:gd name="connsiteY4" fmla="*/ 6311609 h 6904428"/>
              <a:gd name="connsiteX5" fmla="*/ 692 w 5719629"/>
              <a:gd name="connsiteY5" fmla="*/ 2438542 h 6904428"/>
              <a:gd name="connsiteX6" fmla="*/ 234246 w 5719629"/>
              <a:gd name="connsiteY6" fmla="*/ 33967 h 6904428"/>
              <a:gd name="connsiteX7" fmla="*/ 248270 w 5719629"/>
              <a:gd name="connsiteY7" fmla="*/ 0 h 6904428"/>
              <a:gd name="connsiteX0" fmla="*/ 253468 w 5724827"/>
              <a:gd name="connsiteY0" fmla="*/ 0 h 6904428"/>
              <a:gd name="connsiteX1" fmla="*/ 5695792 w 5724827"/>
              <a:gd name="connsiteY1" fmla="*/ 0 h 6904428"/>
              <a:gd name="connsiteX2" fmla="*/ 5724827 w 5724827"/>
              <a:gd name="connsiteY2" fmla="*/ 6594666 h 6904428"/>
              <a:gd name="connsiteX3" fmla="*/ 5173445 w 5724827"/>
              <a:gd name="connsiteY3" fmla="*/ 6737451 h 6904428"/>
              <a:gd name="connsiteX4" fmla="*/ 2579743 w 5724827"/>
              <a:gd name="connsiteY4" fmla="*/ 6311609 h 6904428"/>
              <a:gd name="connsiteX5" fmla="*/ 5890 w 5724827"/>
              <a:gd name="connsiteY5" fmla="*/ 2438542 h 6904428"/>
              <a:gd name="connsiteX6" fmla="*/ 239444 w 5724827"/>
              <a:gd name="connsiteY6" fmla="*/ 33967 h 6904428"/>
              <a:gd name="connsiteX7" fmla="*/ 253468 w 5724827"/>
              <a:gd name="connsiteY7" fmla="*/ 0 h 6904428"/>
              <a:gd name="connsiteX0" fmla="*/ 253468 w 5724827"/>
              <a:gd name="connsiteY0" fmla="*/ 0 h 6932184"/>
              <a:gd name="connsiteX1" fmla="*/ 5695792 w 5724827"/>
              <a:gd name="connsiteY1" fmla="*/ 0 h 6932184"/>
              <a:gd name="connsiteX2" fmla="*/ 5724827 w 5724827"/>
              <a:gd name="connsiteY2" fmla="*/ 6594666 h 6932184"/>
              <a:gd name="connsiteX3" fmla="*/ 5173445 w 5724827"/>
              <a:gd name="connsiteY3" fmla="*/ 6737451 h 6932184"/>
              <a:gd name="connsiteX4" fmla="*/ 2618456 w 5724827"/>
              <a:gd name="connsiteY4" fmla="*/ 6504779 h 6932184"/>
              <a:gd name="connsiteX5" fmla="*/ 5890 w 5724827"/>
              <a:gd name="connsiteY5" fmla="*/ 2438542 h 6932184"/>
              <a:gd name="connsiteX6" fmla="*/ 239444 w 5724827"/>
              <a:gd name="connsiteY6" fmla="*/ 33967 h 6932184"/>
              <a:gd name="connsiteX7" fmla="*/ 253468 w 5724827"/>
              <a:gd name="connsiteY7" fmla="*/ 0 h 6932184"/>
              <a:gd name="connsiteX0" fmla="*/ 253468 w 5724827"/>
              <a:gd name="connsiteY0" fmla="*/ 0 h 6936607"/>
              <a:gd name="connsiteX1" fmla="*/ 5695792 w 5724827"/>
              <a:gd name="connsiteY1" fmla="*/ 0 h 6936607"/>
              <a:gd name="connsiteX2" fmla="*/ 5724827 w 5724827"/>
              <a:gd name="connsiteY2" fmla="*/ 6594666 h 6936607"/>
              <a:gd name="connsiteX3" fmla="*/ 5173445 w 5724827"/>
              <a:gd name="connsiteY3" fmla="*/ 6737451 h 6936607"/>
              <a:gd name="connsiteX4" fmla="*/ 2618456 w 5724827"/>
              <a:gd name="connsiteY4" fmla="*/ 6504779 h 6936607"/>
              <a:gd name="connsiteX5" fmla="*/ 5890 w 5724827"/>
              <a:gd name="connsiteY5" fmla="*/ 2438542 h 6936607"/>
              <a:gd name="connsiteX6" fmla="*/ 239444 w 5724827"/>
              <a:gd name="connsiteY6" fmla="*/ 33967 h 6936607"/>
              <a:gd name="connsiteX7" fmla="*/ 253468 w 5724827"/>
              <a:gd name="connsiteY7" fmla="*/ 0 h 6936607"/>
              <a:gd name="connsiteX0" fmla="*/ 253468 w 5724827"/>
              <a:gd name="connsiteY0" fmla="*/ 0 h 6881508"/>
              <a:gd name="connsiteX1" fmla="*/ 5695792 w 5724827"/>
              <a:gd name="connsiteY1" fmla="*/ 0 h 6881508"/>
              <a:gd name="connsiteX2" fmla="*/ 5724827 w 5724827"/>
              <a:gd name="connsiteY2" fmla="*/ 6594666 h 6881508"/>
              <a:gd name="connsiteX3" fmla="*/ 5347653 w 5724827"/>
              <a:gd name="connsiteY3" fmla="*/ 6669842 h 6881508"/>
              <a:gd name="connsiteX4" fmla="*/ 2618456 w 5724827"/>
              <a:gd name="connsiteY4" fmla="*/ 6504779 h 6881508"/>
              <a:gd name="connsiteX5" fmla="*/ 5890 w 5724827"/>
              <a:gd name="connsiteY5" fmla="*/ 2438542 h 6881508"/>
              <a:gd name="connsiteX6" fmla="*/ 239444 w 5724827"/>
              <a:gd name="connsiteY6" fmla="*/ 33967 h 6881508"/>
              <a:gd name="connsiteX7" fmla="*/ 253468 w 5724827"/>
              <a:gd name="connsiteY7" fmla="*/ 0 h 6881508"/>
              <a:gd name="connsiteX0" fmla="*/ 253468 w 5724827"/>
              <a:gd name="connsiteY0" fmla="*/ 0 h 6671020"/>
              <a:gd name="connsiteX1" fmla="*/ 5695792 w 5724827"/>
              <a:gd name="connsiteY1" fmla="*/ 0 h 6671020"/>
              <a:gd name="connsiteX2" fmla="*/ 5724827 w 5724827"/>
              <a:gd name="connsiteY2" fmla="*/ 6594666 h 6671020"/>
              <a:gd name="connsiteX3" fmla="*/ 5347653 w 5724827"/>
              <a:gd name="connsiteY3" fmla="*/ 6669842 h 6671020"/>
              <a:gd name="connsiteX4" fmla="*/ 2618456 w 5724827"/>
              <a:gd name="connsiteY4" fmla="*/ 6504779 h 6671020"/>
              <a:gd name="connsiteX5" fmla="*/ 5890 w 5724827"/>
              <a:gd name="connsiteY5" fmla="*/ 2438542 h 6671020"/>
              <a:gd name="connsiteX6" fmla="*/ 239444 w 5724827"/>
              <a:gd name="connsiteY6" fmla="*/ 33967 h 6671020"/>
              <a:gd name="connsiteX7" fmla="*/ 253468 w 5724827"/>
              <a:gd name="connsiteY7" fmla="*/ 0 h 6671020"/>
              <a:gd name="connsiteX0" fmla="*/ 253468 w 5724827"/>
              <a:gd name="connsiteY0" fmla="*/ 0 h 6672689"/>
              <a:gd name="connsiteX1" fmla="*/ 5695792 w 5724827"/>
              <a:gd name="connsiteY1" fmla="*/ 0 h 6672689"/>
              <a:gd name="connsiteX2" fmla="*/ 5724827 w 5724827"/>
              <a:gd name="connsiteY2" fmla="*/ 6594666 h 6672689"/>
              <a:gd name="connsiteX3" fmla="*/ 5347653 w 5724827"/>
              <a:gd name="connsiteY3" fmla="*/ 6669842 h 6672689"/>
              <a:gd name="connsiteX4" fmla="*/ 2599099 w 5724827"/>
              <a:gd name="connsiteY4" fmla="*/ 6601363 h 6672689"/>
              <a:gd name="connsiteX5" fmla="*/ 5890 w 5724827"/>
              <a:gd name="connsiteY5" fmla="*/ 2438542 h 6672689"/>
              <a:gd name="connsiteX6" fmla="*/ 239444 w 5724827"/>
              <a:gd name="connsiteY6" fmla="*/ 33967 h 6672689"/>
              <a:gd name="connsiteX7" fmla="*/ 253468 w 5724827"/>
              <a:gd name="connsiteY7" fmla="*/ 0 h 6672689"/>
              <a:gd name="connsiteX0" fmla="*/ 253468 w 5724827"/>
              <a:gd name="connsiteY0" fmla="*/ 0 h 6692519"/>
              <a:gd name="connsiteX1" fmla="*/ 5695792 w 5724827"/>
              <a:gd name="connsiteY1" fmla="*/ 0 h 6692519"/>
              <a:gd name="connsiteX2" fmla="*/ 5724827 w 5724827"/>
              <a:gd name="connsiteY2" fmla="*/ 6594666 h 6692519"/>
              <a:gd name="connsiteX3" fmla="*/ 5347653 w 5724827"/>
              <a:gd name="connsiteY3" fmla="*/ 6669842 h 6692519"/>
              <a:gd name="connsiteX4" fmla="*/ 2599099 w 5724827"/>
              <a:gd name="connsiteY4" fmla="*/ 6601363 h 6692519"/>
              <a:gd name="connsiteX5" fmla="*/ 5890 w 5724827"/>
              <a:gd name="connsiteY5" fmla="*/ 2438542 h 6692519"/>
              <a:gd name="connsiteX6" fmla="*/ 239444 w 5724827"/>
              <a:gd name="connsiteY6" fmla="*/ 33967 h 6692519"/>
              <a:gd name="connsiteX7" fmla="*/ 253468 w 5724827"/>
              <a:gd name="connsiteY7" fmla="*/ 0 h 6692519"/>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1152"/>
              <a:gd name="connsiteX1" fmla="*/ 5695792 w 5724827"/>
              <a:gd name="connsiteY1" fmla="*/ 0 h 6671152"/>
              <a:gd name="connsiteX2" fmla="*/ 5724827 w 5724827"/>
              <a:gd name="connsiteY2" fmla="*/ 6594666 h 6671152"/>
              <a:gd name="connsiteX3" fmla="*/ 5347653 w 5724827"/>
              <a:gd name="connsiteY3" fmla="*/ 6669842 h 6671152"/>
              <a:gd name="connsiteX4" fmla="*/ 2599099 w 5724827"/>
              <a:gd name="connsiteY4" fmla="*/ 6379218 h 6671152"/>
              <a:gd name="connsiteX5" fmla="*/ 5890 w 5724827"/>
              <a:gd name="connsiteY5" fmla="*/ 2438542 h 6671152"/>
              <a:gd name="connsiteX6" fmla="*/ 239444 w 5724827"/>
              <a:gd name="connsiteY6" fmla="*/ 33967 h 6671152"/>
              <a:gd name="connsiteX7" fmla="*/ 253468 w 5724827"/>
              <a:gd name="connsiteY7" fmla="*/ 0 h 66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4827" h="6671152">
                <a:moveTo>
                  <a:pt x="253468" y="0"/>
                </a:moveTo>
                <a:lnTo>
                  <a:pt x="5695792" y="0"/>
                </a:lnTo>
                <a:lnTo>
                  <a:pt x="5724827" y="6594666"/>
                </a:lnTo>
                <a:cubicBezTo>
                  <a:pt x="5679755" y="6635821"/>
                  <a:pt x="5392725" y="6628687"/>
                  <a:pt x="5347653" y="6669842"/>
                </a:cubicBezTo>
                <a:cubicBezTo>
                  <a:pt x="3521289" y="6685863"/>
                  <a:pt x="3234864" y="6553073"/>
                  <a:pt x="2599099" y="6379218"/>
                </a:cubicBezTo>
                <a:cubicBezTo>
                  <a:pt x="1214101" y="5915611"/>
                  <a:pt x="85900" y="4637731"/>
                  <a:pt x="5890" y="2438542"/>
                </a:cubicBezTo>
                <a:cubicBezTo>
                  <a:pt x="-35647" y="1032485"/>
                  <a:pt x="153113" y="272750"/>
                  <a:pt x="239444" y="33967"/>
                </a:cubicBezTo>
                <a:lnTo>
                  <a:pt x="253468" y="0"/>
                </a:lnTo>
                <a:close/>
              </a:path>
            </a:pathLst>
          </a:custGeom>
          <a:ln w="63500">
            <a:solidFill>
              <a:srgbClr val="00B0FF"/>
            </a:solidFill>
          </a:ln>
        </p:spPr>
        <p:txBody>
          <a:bodyPr wrap="square">
            <a:noAutofit/>
          </a:bodyPr>
          <a:lstStyle>
            <a:lvl1pPr algn="ctr">
              <a:defRPr sz="1200"/>
            </a:lvl1pPr>
          </a:lstStyle>
          <a:p>
            <a:endParaRPr lang="en-US"/>
          </a:p>
        </p:txBody>
      </p:sp>
    </p:spTree>
    <p:extLst>
      <p:ext uri="{BB962C8B-B14F-4D97-AF65-F5344CB8AC3E}">
        <p14:creationId xmlns:p14="http://schemas.microsoft.com/office/powerpoint/2010/main" val="4242217935"/>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61349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84171383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06359657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2602195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19844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 name="Text Placeholder 13">
            <a:extLst>
              <a:ext uri="{FF2B5EF4-FFF2-40B4-BE49-F238E27FC236}">
                <a16:creationId xmlns:a16="http://schemas.microsoft.com/office/drawing/2014/main" id="{5EF98F3D-BA17-DA4D-244B-0488271E8A30}"/>
              </a:ext>
            </a:extLst>
          </p:cNvPr>
          <p:cNvSpPr>
            <a:spLocks noGrp="1"/>
          </p:cNvSpPr>
          <p:nvPr>
            <p:ph type="body" sz="quarter" idx="25"/>
          </p:nvPr>
        </p:nvSpPr>
        <p:spPr>
          <a:xfrm>
            <a:off x="4448947" y="833860"/>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3" name="Text Placeholder 13">
            <a:extLst>
              <a:ext uri="{FF2B5EF4-FFF2-40B4-BE49-F238E27FC236}">
                <a16:creationId xmlns:a16="http://schemas.microsoft.com/office/drawing/2014/main" id="{642F0BCE-140C-A14C-EA0E-311EF905CCA4}"/>
              </a:ext>
            </a:extLst>
          </p:cNvPr>
          <p:cNvSpPr>
            <a:spLocks noGrp="1"/>
          </p:cNvSpPr>
          <p:nvPr>
            <p:ph type="body" sz="quarter" idx="26"/>
          </p:nvPr>
        </p:nvSpPr>
        <p:spPr>
          <a:xfrm>
            <a:off x="4448947" y="2128068"/>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3">
            <a:extLst>
              <a:ext uri="{FF2B5EF4-FFF2-40B4-BE49-F238E27FC236}">
                <a16:creationId xmlns:a16="http://schemas.microsoft.com/office/drawing/2014/main" id="{AFBAD127-ED08-9D7B-3613-9793236AF23F}"/>
              </a:ext>
            </a:extLst>
          </p:cNvPr>
          <p:cNvSpPr>
            <a:spLocks noGrp="1"/>
          </p:cNvSpPr>
          <p:nvPr>
            <p:ph type="body" sz="quarter" idx="27"/>
          </p:nvPr>
        </p:nvSpPr>
        <p:spPr>
          <a:xfrm>
            <a:off x="4448947" y="340398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0" name="Text Placeholder 13">
            <a:extLst>
              <a:ext uri="{FF2B5EF4-FFF2-40B4-BE49-F238E27FC236}">
                <a16:creationId xmlns:a16="http://schemas.microsoft.com/office/drawing/2014/main" id="{F23BC8C8-86B5-539E-2F40-3633C2DFAEA3}"/>
              </a:ext>
            </a:extLst>
          </p:cNvPr>
          <p:cNvSpPr>
            <a:spLocks noGrp="1"/>
          </p:cNvSpPr>
          <p:nvPr>
            <p:ph type="body" sz="quarter" idx="28"/>
          </p:nvPr>
        </p:nvSpPr>
        <p:spPr>
          <a:xfrm>
            <a:off x="4439826" y="4679715"/>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1" name="Text Placeholder 13">
            <a:extLst>
              <a:ext uri="{FF2B5EF4-FFF2-40B4-BE49-F238E27FC236}">
                <a16:creationId xmlns:a16="http://schemas.microsoft.com/office/drawing/2014/main" id="{90A4B33C-CD05-4470-E218-8061928DD178}"/>
              </a:ext>
            </a:extLst>
          </p:cNvPr>
          <p:cNvSpPr>
            <a:spLocks noGrp="1"/>
          </p:cNvSpPr>
          <p:nvPr>
            <p:ph type="body" sz="quarter" idx="29"/>
          </p:nvPr>
        </p:nvSpPr>
        <p:spPr>
          <a:xfrm>
            <a:off x="8299759" y="84556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8" name="Text Placeholder 13">
            <a:extLst>
              <a:ext uri="{FF2B5EF4-FFF2-40B4-BE49-F238E27FC236}">
                <a16:creationId xmlns:a16="http://schemas.microsoft.com/office/drawing/2014/main" id="{22786815-7C09-AD43-D622-990E791F7D73}"/>
              </a:ext>
            </a:extLst>
          </p:cNvPr>
          <p:cNvSpPr>
            <a:spLocks noGrp="1"/>
          </p:cNvSpPr>
          <p:nvPr>
            <p:ph type="body" sz="quarter" idx="30"/>
          </p:nvPr>
        </p:nvSpPr>
        <p:spPr>
          <a:xfrm>
            <a:off x="8299759" y="2139774"/>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9" name="Text Placeholder 13">
            <a:extLst>
              <a:ext uri="{FF2B5EF4-FFF2-40B4-BE49-F238E27FC236}">
                <a16:creationId xmlns:a16="http://schemas.microsoft.com/office/drawing/2014/main" id="{F67E3443-EB0F-BECC-E5C5-997E6DEF5C4A}"/>
              </a:ext>
            </a:extLst>
          </p:cNvPr>
          <p:cNvSpPr>
            <a:spLocks noGrp="1"/>
          </p:cNvSpPr>
          <p:nvPr>
            <p:ph type="body" sz="quarter" idx="31"/>
          </p:nvPr>
        </p:nvSpPr>
        <p:spPr>
          <a:xfrm>
            <a:off x="8299759" y="3415692"/>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35952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12887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hapes fo r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910533-D6CC-6A4F-E359-4C9DA76640BF}"/>
              </a:ext>
            </a:extLst>
          </p:cNvPr>
          <p:cNvSpPr>
            <a:spLocks noGrp="1"/>
          </p:cNvSpPr>
          <p:nvPr>
            <p:ph type="pic" sz="quarter" idx="10"/>
          </p:nvPr>
        </p:nvSpPr>
        <p:spPr>
          <a:xfrm>
            <a:off x="304801" y="274404"/>
            <a:ext cx="3370070" cy="249569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txBody>
          <a:bodyPr>
            <a:normAutofit/>
          </a:bodyPr>
          <a:lstStyle>
            <a:lvl1pPr algn="ctr">
              <a:defRPr sz="1200"/>
            </a:lvl1pPr>
          </a:lstStyle>
          <a:p>
            <a:endParaRPr lang="en-US"/>
          </a:p>
        </p:txBody>
      </p:sp>
      <p:sp>
        <p:nvSpPr>
          <p:cNvPr id="7" name="Picture Placeholder 6">
            <a:extLst>
              <a:ext uri="{FF2B5EF4-FFF2-40B4-BE49-F238E27FC236}">
                <a16:creationId xmlns:a16="http://schemas.microsoft.com/office/drawing/2014/main" id="{80CBCAB1-2CA4-4DD8-7371-E585384EA4E6}"/>
              </a:ext>
            </a:extLst>
          </p:cNvPr>
          <p:cNvSpPr>
            <a:spLocks noGrp="1"/>
          </p:cNvSpPr>
          <p:nvPr>
            <p:ph type="pic" sz="quarter" idx="11"/>
          </p:nvPr>
        </p:nvSpPr>
        <p:spPr>
          <a:xfrm>
            <a:off x="4251394" y="274404"/>
            <a:ext cx="1818526" cy="385034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9463 w 21600"/>
              <a:gd name="connsiteY0" fmla="*/ 0 h 21812"/>
              <a:gd name="connsiteX1" fmla="*/ 12860 w 21600"/>
              <a:gd name="connsiteY1" fmla="*/ 6292 h 21812"/>
              <a:gd name="connsiteX2" fmla="*/ 11050 w 21600"/>
              <a:gd name="connsiteY2" fmla="*/ 7009 h 21812"/>
              <a:gd name="connsiteX3" fmla="*/ 16577 w 21600"/>
              <a:gd name="connsiteY3" fmla="*/ 12219 h 21812"/>
              <a:gd name="connsiteX4" fmla="*/ 14767 w 21600"/>
              <a:gd name="connsiteY4" fmla="*/ 13089 h 21812"/>
              <a:gd name="connsiteX5" fmla="*/ 21600 w 21600"/>
              <a:gd name="connsiteY5" fmla="*/ 21812 h 21812"/>
              <a:gd name="connsiteX6" fmla="*/ 10012 w 21600"/>
              <a:gd name="connsiteY6" fmla="*/ 15127 h 21812"/>
              <a:gd name="connsiteX7" fmla="*/ 12222 w 21600"/>
              <a:gd name="connsiteY7" fmla="*/ 14199 h 21812"/>
              <a:gd name="connsiteX8" fmla="*/ 5022 w 21600"/>
              <a:gd name="connsiteY8" fmla="*/ 9917 h 21812"/>
              <a:gd name="connsiteX9" fmla="*/ 7602 w 21600"/>
              <a:gd name="connsiteY9" fmla="*/ 8594 h 21812"/>
              <a:gd name="connsiteX10" fmla="*/ 0 w 21600"/>
              <a:gd name="connsiteY10" fmla="*/ 4102 h 21812"/>
              <a:gd name="connsiteX11" fmla="*/ 9463 w 21600"/>
              <a:gd name="connsiteY11" fmla="*/ 0 h 21812"/>
              <a:gd name="connsiteX0" fmla="*/ 4441 w 16578"/>
              <a:gd name="connsiteY0" fmla="*/ 0 h 21812"/>
              <a:gd name="connsiteX1" fmla="*/ 7838 w 16578"/>
              <a:gd name="connsiteY1" fmla="*/ 6292 h 21812"/>
              <a:gd name="connsiteX2" fmla="*/ 6028 w 16578"/>
              <a:gd name="connsiteY2" fmla="*/ 7009 h 21812"/>
              <a:gd name="connsiteX3" fmla="*/ 11555 w 16578"/>
              <a:gd name="connsiteY3" fmla="*/ 12219 h 21812"/>
              <a:gd name="connsiteX4" fmla="*/ 9745 w 16578"/>
              <a:gd name="connsiteY4" fmla="*/ 13089 h 21812"/>
              <a:gd name="connsiteX5" fmla="*/ 16578 w 16578"/>
              <a:gd name="connsiteY5" fmla="*/ 21812 h 21812"/>
              <a:gd name="connsiteX6" fmla="*/ 4990 w 16578"/>
              <a:gd name="connsiteY6" fmla="*/ 15127 h 21812"/>
              <a:gd name="connsiteX7" fmla="*/ 7200 w 16578"/>
              <a:gd name="connsiteY7" fmla="*/ 14199 h 21812"/>
              <a:gd name="connsiteX8" fmla="*/ 0 w 16578"/>
              <a:gd name="connsiteY8" fmla="*/ 9917 h 21812"/>
              <a:gd name="connsiteX9" fmla="*/ 2580 w 16578"/>
              <a:gd name="connsiteY9" fmla="*/ 8594 h 21812"/>
              <a:gd name="connsiteX10" fmla="*/ 1055 w 16578"/>
              <a:gd name="connsiteY10" fmla="*/ 2055 h 21812"/>
              <a:gd name="connsiteX11" fmla="*/ 4441 w 16578"/>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1912 w 18490"/>
              <a:gd name="connsiteY8" fmla="*/ 9917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3599 w 18490"/>
              <a:gd name="connsiteY6" fmla="*/ 15903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11657 w 13467"/>
              <a:gd name="connsiteY4" fmla="*/ 13089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6901 w 13467"/>
              <a:gd name="connsiteY4" fmla="*/ 13724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312 w 10032"/>
              <a:gd name="connsiteY2" fmla="*/ 7291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642"/>
              <a:gd name="connsiteY0" fmla="*/ 0 h 24212"/>
              <a:gd name="connsiteX1" fmla="*/ 10642 w 10642"/>
              <a:gd name="connsiteY1" fmla="*/ 8868 h 24212"/>
              <a:gd name="connsiteX2" fmla="*/ 7312 w 10642"/>
              <a:gd name="connsiteY2" fmla="*/ 7291 h 24212"/>
              <a:gd name="connsiteX3" fmla="*/ 10032 w 10642"/>
              <a:gd name="connsiteY3" fmla="*/ 15395 h 24212"/>
              <a:gd name="connsiteX4" fmla="*/ 6901 w 10642"/>
              <a:gd name="connsiteY4" fmla="*/ 13724 h 24212"/>
              <a:gd name="connsiteX5" fmla="*/ 3694 w 10642"/>
              <a:gd name="connsiteY5" fmla="*/ 24212 h 24212"/>
              <a:gd name="connsiteX6" fmla="*/ 3599 w 10642"/>
              <a:gd name="connsiteY6" fmla="*/ 15903 h 24212"/>
              <a:gd name="connsiteX7" fmla="*/ 1978 w 10642"/>
              <a:gd name="connsiteY7" fmla="*/ 17446 h 24212"/>
              <a:gd name="connsiteX8" fmla="*/ 2969 w 10642"/>
              <a:gd name="connsiteY8" fmla="*/ 8858 h 24212"/>
              <a:gd name="connsiteX9" fmla="*/ 0 w 10642"/>
              <a:gd name="connsiteY9" fmla="*/ 11347 h 24212"/>
              <a:gd name="connsiteX10" fmla="*/ 2967 w 10642"/>
              <a:gd name="connsiteY10" fmla="*/ 2055 h 24212"/>
              <a:gd name="connsiteX11" fmla="*/ 6353 w 10642"/>
              <a:gd name="connsiteY11" fmla="*/ 0 h 24212"/>
              <a:gd name="connsiteX0" fmla="*/ 6353 w 10701"/>
              <a:gd name="connsiteY0" fmla="*/ 0 h 24212"/>
              <a:gd name="connsiteX1" fmla="*/ 10642 w 10701"/>
              <a:gd name="connsiteY1" fmla="*/ 8868 h 24212"/>
              <a:gd name="connsiteX2" fmla="*/ 7312 w 10701"/>
              <a:gd name="connsiteY2" fmla="*/ 7291 h 24212"/>
              <a:gd name="connsiteX3" fmla="*/ 10032 w 10701"/>
              <a:gd name="connsiteY3" fmla="*/ 15395 h 24212"/>
              <a:gd name="connsiteX4" fmla="*/ 6901 w 10701"/>
              <a:gd name="connsiteY4" fmla="*/ 13724 h 24212"/>
              <a:gd name="connsiteX5" fmla="*/ 3694 w 10701"/>
              <a:gd name="connsiteY5" fmla="*/ 24212 h 24212"/>
              <a:gd name="connsiteX6" fmla="*/ 3599 w 10701"/>
              <a:gd name="connsiteY6" fmla="*/ 15903 h 24212"/>
              <a:gd name="connsiteX7" fmla="*/ 1978 w 10701"/>
              <a:gd name="connsiteY7" fmla="*/ 17446 h 24212"/>
              <a:gd name="connsiteX8" fmla="*/ 2969 w 10701"/>
              <a:gd name="connsiteY8" fmla="*/ 8858 h 24212"/>
              <a:gd name="connsiteX9" fmla="*/ 0 w 10701"/>
              <a:gd name="connsiteY9" fmla="*/ 11347 h 24212"/>
              <a:gd name="connsiteX10" fmla="*/ 2967 w 10701"/>
              <a:gd name="connsiteY10" fmla="*/ 2055 h 24212"/>
              <a:gd name="connsiteX11" fmla="*/ 6353 w 10701"/>
              <a:gd name="connsiteY11" fmla="*/ 0 h 2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1" h="24212">
                <a:moveTo>
                  <a:pt x="6353" y="0"/>
                </a:moveTo>
                <a:cubicBezTo>
                  <a:pt x="7783" y="2956"/>
                  <a:pt x="11194" y="8594"/>
                  <a:pt x="10642" y="8868"/>
                </a:cubicBezTo>
                <a:lnTo>
                  <a:pt x="7312" y="7291"/>
                </a:lnTo>
                <a:lnTo>
                  <a:pt x="10032" y="15395"/>
                </a:lnTo>
                <a:cubicBezTo>
                  <a:pt x="9616" y="16003"/>
                  <a:pt x="7945" y="14281"/>
                  <a:pt x="6901" y="13724"/>
                </a:cubicBezTo>
                <a:cubicBezTo>
                  <a:pt x="5832" y="17220"/>
                  <a:pt x="4829" y="24175"/>
                  <a:pt x="3694" y="24212"/>
                </a:cubicBezTo>
                <a:cubicBezTo>
                  <a:pt x="3662" y="21442"/>
                  <a:pt x="3631" y="18673"/>
                  <a:pt x="3599" y="15903"/>
                </a:cubicBezTo>
                <a:cubicBezTo>
                  <a:pt x="3059" y="16417"/>
                  <a:pt x="2881" y="17603"/>
                  <a:pt x="1978" y="17446"/>
                </a:cubicBezTo>
                <a:lnTo>
                  <a:pt x="2969" y="8858"/>
                </a:lnTo>
                <a:cubicBezTo>
                  <a:pt x="1451" y="10323"/>
                  <a:pt x="230" y="11964"/>
                  <a:pt x="0" y="11347"/>
                </a:cubicBezTo>
                <a:lnTo>
                  <a:pt x="2967" y="2055"/>
                </a:lnTo>
                <a:lnTo>
                  <a:pt x="6353" y="0"/>
                </a:lnTo>
                <a:close/>
              </a:path>
            </a:pathLst>
          </a:custGeom>
          <a:ln w="63500">
            <a:solidFill>
              <a:srgbClr val="FF00FF"/>
            </a:solidFill>
          </a:ln>
        </p:spPr>
        <p:txBody>
          <a:bodyPr>
            <a:normAutofit/>
          </a:bodyPr>
          <a:lstStyle>
            <a:lvl1pPr algn="ctr">
              <a:defRPr sz="1200"/>
            </a:lvl1pPr>
          </a:lstStyle>
          <a:p>
            <a:endParaRPr lang="en-US"/>
          </a:p>
        </p:txBody>
      </p:sp>
      <p:sp>
        <p:nvSpPr>
          <p:cNvPr id="13" name="Picture Placeholder 12">
            <a:extLst>
              <a:ext uri="{FF2B5EF4-FFF2-40B4-BE49-F238E27FC236}">
                <a16:creationId xmlns:a16="http://schemas.microsoft.com/office/drawing/2014/main" id="{89A14830-42C2-8AE1-D15B-E6769FF86050}"/>
              </a:ext>
            </a:extLst>
          </p:cNvPr>
          <p:cNvSpPr>
            <a:spLocks noGrp="1"/>
          </p:cNvSpPr>
          <p:nvPr>
            <p:ph type="pic" sz="quarter" idx="12"/>
          </p:nvPr>
        </p:nvSpPr>
        <p:spPr>
          <a:xfrm>
            <a:off x="4686095" y="3122160"/>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txBody>
          <a:bodyPr>
            <a:normAutofit/>
          </a:bodyPr>
          <a:lstStyle>
            <a:lvl1pPr algn="ctr">
              <a:defRPr sz="1200"/>
            </a:lvl1pPr>
          </a:lstStyle>
          <a:p>
            <a:endParaRPr lang="en-US"/>
          </a:p>
        </p:txBody>
      </p:sp>
      <p:sp>
        <p:nvSpPr>
          <p:cNvPr id="17" name="Picture Placeholder 16">
            <a:extLst>
              <a:ext uri="{FF2B5EF4-FFF2-40B4-BE49-F238E27FC236}">
                <a16:creationId xmlns:a16="http://schemas.microsoft.com/office/drawing/2014/main" id="{9DC3AA27-FB4F-73A3-13BE-7291051A8640}"/>
              </a:ext>
            </a:extLst>
          </p:cNvPr>
          <p:cNvSpPr>
            <a:spLocks noGrp="1"/>
          </p:cNvSpPr>
          <p:nvPr>
            <p:ph type="pic" sz="quarter" idx="13"/>
          </p:nvPr>
        </p:nvSpPr>
        <p:spPr>
          <a:xfrm>
            <a:off x="7194462" y="414664"/>
            <a:ext cx="3928043" cy="3490063"/>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txBody>
          <a:bodyPr>
            <a:normAutofit/>
          </a:bodyPr>
          <a:lstStyle>
            <a:lvl1pPr algn="ctr">
              <a:defRPr sz="1200"/>
            </a:lvl1pPr>
          </a:lstStyle>
          <a:p>
            <a:endParaRPr lang="en-US"/>
          </a:p>
        </p:txBody>
      </p:sp>
      <p:sp>
        <p:nvSpPr>
          <p:cNvPr id="21" name="Picture Placeholder 20">
            <a:extLst>
              <a:ext uri="{FF2B5EF4-FFF2-40B4-BE49-F238E27FC236}">
                <a16:creationId xmlns:a16="http://schemas.microsoft.com/office/drawing/2014/main" id="{72E20A08-B384-901F-BC68-ED3AF2299E1F}"/>
              </a:ext>
            </a:extLst>
          </p:cNvPr>
          <p:cNvSpPr>
            <a:spLocks noGrp="1"/>
          </p:cNvSpPr>
          <p:nvPr>
            <p:ph type="pic" sz="quarter" idx="14"/>
          </p:nvPr>
        </p:nvSpPr>
        <p:spPr>
          <a:xfrm>
            <a:off x="226280" y="3259992"/>
            <a:ext cx="3794094" cy="3184210"/>
          </a:xfrm>
          <a:custGeom>
            <a:avLst/>
            <a:gdLst>
              <a:gd name="connsiteX0" fmla="*/ -9 w 3405187"/>
              <a:gd name="connsiteY0" fmla="*/ 1890766 h 2940050"/>
              <a:gd name="connsiteX1" fmla="*/ 524359 w 3405187"/>
              <a:gd name="connsiteY1" fmla="*/ 1308453 h 2940050"/>
              <a:gd name="connsiteX2" fmla="*/ 337218 w 3405187"/>
              <a:gd name="connsiteY2" fmla="*/ 582315 h 2940050"/>
              <a:gd name="connsiteX3" fmla="*/ 1178235 w 3405187"/>
              <a:gd name="connsiteY3" fmla="*/ 582317 h 2940050"/>
              <a:gd name="connsiteX4" fmla="*/ 1702594 w 3405187"/>
              <a:gd name="connsiteY4" fmla="*/ 0 h 2940050"/>
              <a:gd name="connsiteX5" fmla="*/ 2226952 w 3405187"/>
              <a:gd name="connsiteY5" fmla="*/ 582317 h 2940050"/>
              <a:gd name="connsiteX6" fmla="*/ 3067969 w 3405187"/>
              <a:gd name="connsiteY6" fmla="*/ 582315 h 2940050"/>
              <a:gd name="connsiteX7" fmla="*/ 2880828 w 3405187"/>
              <a:gd name="connsiteY7" fmla="*/ 1308453 h 2940050"/>
              <a:gd name="connsiteX8" fmla="*/ 3405196 w 3405187"/>
              <a:gd name="connsiteY8" fmla="*/ 1890766 h 2940050"/>
              <a:gd name="connsiteX9" fmla="*/ 2647461 w 3405187"/>
              <a:gd name="connsiteY9" fmla="*/ 2213927 h 2940050"/>
              <a:gd name="connsiteX10" fmla="*/ 2460315 w 3405187"/>
              <a:gd name="connsiteY10" fmla="*/ 2940065 h 2940050"/>
              <a:gd name="connsiteX11" fmla="*/ 1702594 w 3405187"/>
              <a:gd name="connsiteY11" fmla="*/ 2616901 h 2940050"/>
              <a:gd name="connsiteX12" fmla="*/ 944872 w 3405187"/>
              <a:gd name="connsiteY12" fmla="*/ 2940065 h 2940050"/>
              <a:gd name="connsiteX13" fmla="*/ 757726 w 3405187"/>
              <a:gd name="connsiteY13" fmla="*/ 2213927 h 2940050"/>
              <a:gd name="connsiteX14" fmla="*/ -9 w 3405187"/>
              <a:gd name="connsiteY14" fmla="*/ 1890766 h 2940050"/>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757735 w 3405205"/>
              <a:gd name="connsiteY13" fmla="*/ 2213927 h 2940065"/>
              <a:gd name="connsiteX14" fmla="*/ 0 w 3405205"/>
              <a:gd name="connsiteY14" fmla="*/ 1890766 h 2940065"/>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0 w 3405205"/>
              <a:gd name="connsiteY0" fmla="*/ 1890766 h 2940065"/>
              <a:gd name="connsiteX1" fmla="*/ 836256 w 3405205"/>
              <a:gd name="connsiteY1" fmla="*/ 91859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14898 w 3108215"/>
              <a:gd name="connsiteY0" fmla="*/ 1189017 h 2940065"/>
              <a:gd name="connsiteX1" fmla="*/ 539266 w 3108215"/>
              <a:gd name="connsiteY1" fmla="*/ 918593 h 2940065"/>
              <a:gd name="connsiteX2" fmla="*/ 40237 w 3108215"/>
              <a:gd name="connsiteY2" fmla="*/ 582315 h 2940065"/>
              <a:gd name="connsiteX3" fmla="*/ 881254 w 3108215"/>
              <a:gd name="connsiteY3" fmla="*/ 582317 h 2940065"/>
              <a:gd name="connsiteX4" fmla="*/ 1405613 w 3108215"/>
              <a:gd name="connsiteY4" fmla="*/ 0 h 2940065"/>
              <a:gd name="connsiteX5" fmla="*/ 1929971 w 3108215"/>
              <a:gd name="connsiteY5" fmla="*/ 582317 h 2940065"/>
              <a:gd name="connsiteX6" fmla="*/ 2770988 w 3108215"/>
              <a:gd name="connsiteY6" fmla="*/ 582315 h 2940065"/>
              <a:gd name="connsiteX7" fmla="*/ 2583847 w 3108215"/>
              <a:gd name="connsiteY7" fmla="*/ 1308453 h 2940065"/>
              <a:gd name="connsiteX8" fmla="*/ 3108215 w 3108215"/>
              <a:gd name="connsiteY8" fmla="*/ 1890766 h 2940065"/>
              <a:gd name="connsiteX9" fmla="*/ 2350480 w 3108215"/>
              <a:gd name="connsiteY9" fmla="*/ 2213927 h 2940065"/>
              <a:gd name="connsiteX10" fmla="*/ 2163334 w 3108215"/>
              <a:gd name="connsiteY10" fmla="*/ 2940065 h 2940065"/>
              <a:gd name="connsiteX11" fmla="*/ 1405613 w 3108215"/>
              <a:gd name="connsiteY11" fmla="*/ 2616901 h 2940065"/>
              <a:gd name="connsiteX12" fmla="*/ 428151 w 3108215"/>
              <a:gd name="connsiteY12" fmla="*/ 2699061 h 2940065"/>
              <a:gd name="connsiteX13" fmla="*/ 0 w 3108215"/>
              <a:gd name="connsiteY13" fmla="*/ 2157220 h 2940065"/>
              <a:gd name="connsiteX14" fmla="*/ 14898 w 3108215"/>
              <a:gd name="connsiteY14" fmla="*/ 1189017 h 2940065"/>
              <a:gd name="connsiteX0" fmla="*/ 175135 w 3268452"/>
              <a:gd name="connsiteY0" fmla="*/ 1189017 h 2940065"/>
              <a:gd name="connsiteX1" fmla="*/ 699503 w 3268452"/>
              <a:gd name="connsiteY1" fmla="*/ 918593 h 2940065"/>
              <a:gd name="connsiteX2" fmla="*/ 200474 w 3268452"/>
              <a:gd name="connsiteY2" fmla="*/ 582315 h 2940065"/>
              <a:gd name="connsiteX3" fmla="*/ 1041491 w 3268452"/>
              <a:gd name="connsiteY3" fmla="*/ 582317 h 2940065"/>
              <a:gd name="connsiteX4" fmla="*/ 1565850 w 3268452"/>
              <a:gd name="connsiteY4" fmla="*/ 0 h 2940065"/>
              <a:gd name="connsiteX5" fmla="*/ 2090208 w 3268452"/>
              <a:gd name="connsiteY5" fmla="*/ 582317 h 2940065"/>
              <a:gd name="connsiteX6" fmla="*/ 2931225 w 3268452"/>
              <a:gd name="connsiteY6" fmla="*/ 582315 h 2940065"/>
              <a:gd name="connsiteX7" fmla="*/ 2744084 w 3268452"/>
              <a:gd name="connsiteY7" fmla="*/ 1308453 h 2940065"/>
              <a:gd name="connsiteX8" fmla="*/ 3268452 w 3268452"/>
              <a:gd name="connsiteY8" fmla="*/ 1890766 h 2940065"/>
              <a:gd name="connsiteX9" fmla="*/ 2510717 w 3268452"/>
              <a:gd name="connsiteY9" fmla="*/ 2213927 h 2940065"/>
              <a:gd name="connsiteX10" fmla="*/ 2323571 w 3268452"/>
              <a:gd name="connsiteY10" fmla="*/ 2940065 h 2940065"/>
              <a:gd name="connsiteX11" fmla="*/ 1565850 w 3268452"/>
              <a:gd name="connsiteY11" fmla="*/ 2616901 h 2940065"/>
              <a:gd name="connsiteX12" fmla="*/ 588388 w 3268452"/>
              <a:gd name="connsiteY12" fmla="*/ 2699061 h 2940065"/>
              <a:gd name="connsiteX13" fmla="*/ 160237 w 3268452"/>
              <a:gd name="connsiteY13" fmla="*/ 2157220 h 2940065"/>
              <a:gd name="connsiteX14" fmla="*/ 175135 w 3268452"/>
              <a:gd name="connsiteY14" fmla="*/ 1189017 h 2940065"/>
              <a:gd name="connsiteX0" fmla="*/ 210114 w 3303431"/>
              <a:gd name="connsiteY0" fmla="*/ 1189017 h 2940065"/>
              <a:gd name="connsiteX1" fmla="*/ 734482 w 3303431"/>
              <a:gd name="connsiteY1" fmla="*/ 918593 h 2940065"/>
              <a:gd name="connsiteX2" fmla="*/ 235453 w 3303431"/>
              <a:gd name="connsiteY2" fmla="*/ 582315 h 2940065"/>
              <a:gd name="connsiteX3" fmla="*/ 1076470 w 3303431"/>
              <a:gd name="connsiteY3" fmla="*/ 582317 h 2940065"/>
              <a:gd name="connsiteX4" fmla="*/ 1600829 w 3303431"/>
              <a:gd name="connsiteY4" fmla="*/ 0 h 2940065"/>
              <a:gd name="connsiteX5" fmla="*/ 2125187 w 3303431"/>
              <a:gd name="connsiteY5" fmla="*/ 582317 h 2940065"/>
              <a:gd name="connsiteX6" fmla="*/ 2966204 w 3303431"/>
              <a:gd name="connsiteY6" fmla="*/ 582315 h 2940065"/>
              <a:gd name="connsiteX7" fmla="*/ 2779063 w 3303431"/>
              <a:gd name="connsiteY7" fmla="*/ 1308453 h 2940065"/>
              <a:gd name="connsiteX8" fmla="*/ 3303431 w 3303431"/>
              <a:gd name="connsiteY8" fmla="*/ 1890766 h 2940065"/>
              <a:gd name="connsiteX9" fmla="*/ 2545696 w 3303431"/>
              <a:gd name="connsiteY9" fmla="*/ 2213927 h 2940065"/>
              <a:gd name="connsiteX10" fmla="*/ 2358550 w 3303431"/>
              <a:gd name="connsiteY10" fmla="*/ 2940065 h 2940065"/>
              <a:gd name="connsiteX11" fmla="*/ 1600829 w 3303431"/>
              <a:gd name="connsiteY11" fmla="*/ 2616901 h 2940065"/>
              <a:gd name="connsiteX12" fmla="*/ 623367 w 3303431"/>
              <a:gd name="connsiteY12" fmla="*/ 2699061 h 2940065"/>
              <a:gd name="connsiteX13" fmla="*/ 195216 w 3303431"/>
              <a:gd name="connsiteY13" fmla="*/ 2157220 h 2940065"/>
              <a:gd name="connsiteX14" fmla="*/ 210114 w 3303431"/>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97547 w 3257176"/>
              <a:gd name="connsiteY0" fmla="*/ 1203455 h 2940065"/>
              <a:gd name="connsiteX1" fmla="*/ 907967 w 3257176"/>
              <a:gd name="connsiteY1" fmla="*/ 1939318 h 2940065"/>
              <a:gd name="connsiteX2" fmla="*/ 763356 w 3257176"/>
              <a:gd name="connsiteY2" fmla="*/ 475989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338223 w 3257176"/>
              <a:gd name="connsiteY3" fmla="*/ 1453404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919949 w 3257176"/>
              <a:gd name="connsiteY6" fmla="*/ 577511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41882 w 3257176"/>
              <a:gd name="connsiteY6" fmla="*/ 808518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201419"/>
              <a:gd name="connsiteY0" fmla="*/ 1198651 h 2935261"/>
              <a:gd name="connsiteX1" fmla="*/ 907967 w 3201419"/>
              <a:gd name="connsiteY1" fmla="*/ 1934514 h 2935261"/>
              <a:gd name="connsiteX2" fmla="*/ 864422 w 3201419"/>
              <a:gd name="connsiteY2" fmla="*/ 432684 h 2935261"/>
              <a:gd name="connsiteX3" fmla="*/ 1338223 w 3201419"/>
              <a:gd name="connsiteY3" fmla="*/ 1448600 h 2935261"/>
              <a:gd name="connsiteX4" fmla="*/ 1718204 w 3201419"/>
              <a:gd name="connsiteY4" fmla="*/ 8 h 2935261"/>
              <a:gd name="connsiteX5" fmla="*/ 1862363 w 3201419"/>
              <a:gd name="connsiteY5" fmla="*/ 1304220 h 2935261"/>
              <a:gd name="connsiteX6" fmla="*/ 2741882 w 3201419"/>
              <a:gd name="connsiteY6" fmla="*/ 808518 h 2935261"/>
              <a:gd name="connsiteX7" fmla="*/ 2290046 w 3201419"/>
              <a:gd name="connsiteY7" fmla="*/ 1679035 h 2935261"/>
              <a:gd name="connsiteX8" fmla="*/ 3160924 w 3201419"/>
              <a:gd name="connsiteY8" fmla="*/ 1659768 h 2935261"/>
              <a:gd name="connsiteX9" fmla="*/ 2499441 w 3201419"/>
              <a:gd name="connsiteY9" fmla="*/ 2209123 h 2935261"/>
              <a:gd name="connsiteX10" fmla="*/ 2312295 w 3201419"/>
              <a:gd name="connsiteY10" fmla="*/ 2935261 h 2935261"/>
              <a:gd name="connsiteX11" fmla="*/ 1554574 w 3201419"/>
              <a:gd name="connsiteY11" fmla="*/ 2612097 h 2935261"/>
              <a:gd name="connsiteX12" fmla="*/ 577112 w 3201419"/>
              <a:gd name="connsiteY12" fmla="*/ 2694257 h 2935261"/>
              <a:gd name="connsiteX13" fmla="*/ 219844 w 3201419"/>
              <a:gd name="connsiteY13" fmla="*/ 2244565 h 2935261"/>
              <a:gd name="connsiteX14" fmla="*/ 197547 w 3201419"/>
              <a:gd name="connsiteY14" fmla="*/ 1198651 h 2935261"/>
              <a:gd name="connsiteX0" fmla="*/ 197547 w 3208086"/>
              <a:gd name="connsiteY0" fmla="*/ 1198651 h 2935261"/>
              <a:gd name="connsiteX1" fmla="*/ 907967 w 3208086"/>
              <a:gd name="connsiteY1" fmla="*/ 1934514 h 2935261"/>
              <a:gd name="connsiteX2" fmla="*/ 864422 w 3208086"/>
              <a:gd name="connsiteY2" fmla="*/ 432684 h 2935261"/>
              <a:gd name="connsiteX3" fmla="*/ 1338223 w 3208086"/>
              <a:gd name="connsiteY3" fmla="*/ 1448600 h 2935261"/>
              <a:gd name="connsiteX4" fmla="*/ 1718204 w 3208086"/>
              <a:gd name="connsiteY4" fmla="*/ 8 h 2935261"/>
              <a:gd name="connsiteX5" fmla="*/ 1862363 w 3208086"/>
              <a:gd name="connsiteY5" fmla="*/ 1304220 h 2935261"/>
              <a:gd name="connsiteX6" fmla="*/ 2741882 w 3208086"/>
              <a:gd name="connsiteY6" fmla="*/ 808518 h 2935261"/>
              <a:gd name="connsiteX7" fmla="*/ 2290046 w 3208086"/>
              <a:gd name="connsiteY7" fmla="*/ 1679035 h 2935261"/>
              <a:gd name="connsiteX8" fmla="*/ 3160924 w 3208086"/>
              <a:gd name="connsiteY8" fmla="*/ 1659768 h 2935261"/>
              <a:gd name="connsiteX9" fmla="*/ 2614945 w 3208086"/>
              <a:gd name="connsiteY9" fmla="*/ 2329439 h 2935261"/>
              <a:gd name="connsiteX10" fmla="*/ 2312295 w 3208086"/>
              <a:gd name="connsiteY10" fmla="*/ 2935261 h 2935261"/>
              <a:gd name="connsiteX11" fmla="*/ 1554574 w 3208086"/>
              <a:gd name="connsiteY11" fmla="*/ 2612097 h 2935261"/>
              <a:gd name="connsiteX12" fmla="*/ 577112 w 3208086"/>
              <a:gd name="connsiteY12" fmla="*/ 2694257 h 2935261"/>
              <a:gd name="connsiteX13" fmla="*/ 219844 w 3208086"/>
              <a:gd name="connsiteY13" fmla="*/ 2244565 h 2935261"/>
              <a:gd name="connsiteX14" fmla="*/ 197547 w 3208086"/>
              <a:gd name="connsiteY14" fmla="*/ 1198651 h 2935261"/>
              <a:gd name="connsiteX0" fmla="*/ 197547 w 3210298"/>
              <a:gd name="connsiteY0" fmla="*/ 1198651 h 2935261"/>
              <a:gd name="connsiteX1" fmla="*/ 907967 w 3210298"/>
              <a:gd name="connsiteY1" fmla="*/ 1934514 h 2935261"/>
              <a:gd name="connsiteX2" fmla="*/ 864422 w 3210298"/>
              <a:gd name="connsiteY2" fmla="*/ 432684 h 2935261"/>
              <a:gd name="connsiteX3" fmla="*/ 1338223 w 3210298"/>
              <a:gd name="connsiteY3" fmla="*/ 1448600 h 2935261"/>
              <a:gd name="connsiteX4" fmla="*/ 1718204 w 3210298"/>
              <a:gd name="connsiteY4" fmla="*/ 8 h 2935261"/>
              <a:gd name="connsiteX5" fmla="*/ 1862363 w 3210298"/>
              <a:gd name="connsiteY5" fmla="*/ 1304220 h 2935261"/>
              <a:gd name="connsiteX6" fmla="*/ 2741882 w 3210298"/>
              <a:gd name="connsiteY6" fmla="*/ 808518 h 2935261"/>
              <a:gd name="connsiteX7" fmla="*/ 2290046 w 3210298"/>
              <a:gd name="connsiteY7" fmla="*/ 1679035 h 2935261"/>
              <a:gd name="connsiteX8" fmla="*/ 3160924 w 3210298"/>
              <a:gd name="connsiteY8" fmla="*/ 1659768 h 2935261"/>
              <a:gd name="connsiteX9" fmla="*/ 2614945 w 3210298"/>
              <a:gd name="connsiteY9" fmla="*/ 2329439 h 2935261"/>
              <a:gd name="connsiteX10" fmla="*/ 2312295 w 3210298"/>
              <a:gd name="connsiteY10" fmla="*/ 2935261 h 2935261"/>
              <a:gd name="connsiteX11" fmla="*/ 1554574 w 3210298"/>
              <a:gd name="connsiteY11" fmla="*/ 2612097 h 2935261"/>
              <a:gd name="connsiteX12" fmla="*/ 577112 w 3210298"/>
              <a:gd name="connsiteY12" fmla="*/ 2694257 h 2935261"/>
              <a:gd name="connsiteX13" fmla="*/ 219844 w 3210298"/>
              <a:gd name="connsiteY13" fmla="*/ 2244565 h 2935261"/>
              <a:gd name="connsiteX14" fmla="*/ 197547 w 3210298"/>
              <a:gd name="connsiteY14" fmla="*/ 1198651 h 2935261"/>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54574 w 3210298"/>
              <a:gd name="connsiteY10" fmla="*/ 2612097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98" h="2694257">
                <a:moveTo>
                  <a:pt x="197547" y="1198651"/>
                </a:moveTo>
                <a:cubicBezTo>
                  <a:pt x="593021" y="1038782"/>
                  <a:pt x="818748" y="2054987"/>
                  <a:pt x="907967" y="1934514"/>
                </a:cubicBezTo>
                <a:cubicBezTo>
                  <a:pt x="893452" y="1440321"/>
                  <a:pt x="325485" y="614056"/>
                  <a:pt x="864422" y="432684"/>
                </a:cubicBezTo>
                <a:cubicBezTo>
                  <a:pt x="1271008" y="365457"/>
                  <a:pt x="1196331" y="1121191"/>
                  <a:pt x="1338223" y="1448600"/>
                </a:cubicBezTo>
                <a:cubicBezTo>
                  <a:pt x="1464883" y="965736"/>
                  <a:pt x="1230596" y="131550"/>
                  <a:pt x="1718204" y="8"/>
                </a:cubicBezTo>
                <a:cubicBezTo>
                  <a:pt x="2233082" y="-3204"/>
                  <a:pt x="1814310" y="869483"/>
                  <a:pt x="1862363" y="1304220"/>
                </a:cubicBezTo>
                <a:cubicBezTo>
                  <a:pt x="2070512" y="1081234"/>
                  <a:pt x="2201661" y="583929"/>
                  <a:pt x="2741882" y="808518"/>
                </a:cubicBezTo>
                <a:cubicBezTo>
                  <a:pt x="2965051" y="898164"/>
                  <a:pt x="2461513" y="1392071"/>
                  <a:pt x="2290046" y="1679035"/>
                </a:cubicBezTo>
                <a:cubicBezTo>
                  <a:pt x="2580339" y="1672613"/>
                  <a:pt x="3005385" y="1261930"/>
                  <a:pt x="3160924" y="1659768"/>
                </a:cubicBezTo>
                <a:cubicBezTo>
                  <a:pt x="3368754" y="2146082"/>
                  <a:pt x="2869127" y="2242574"/>
                  <a:pt x="2614945" y="2329439"/>
                </a:cubicBezTo>
                <a:cubicBezTo>
                  <a:pt x="2264697" y="2404408"/>
                  <a:pt x="2010700" y="2479376"/>
                  <a:pt x="1564200" y="2554345"/>
                </a:cubicBezTo>
                <a:lnTo>
                  <a:pt x="577112" y="2694257"/>
                </a:lnTo>
                <a:cubicBezTo>
                  <a:pt x="436758" y="2664863"/>
                  <a:pt x="374375" y="2536230"/>
                  <a:pt x="219844" y="2244565"/>
                </a:cubicBezTo>
                <a:cubicBezTo>
                  <a:pt x="90131" y="1964361"/>
                  <a:pt x="-190191" y="1443413"/>
                  <a:pt x="197547" y="1198651"/>
                </a:cubicBezTo>
                <a:close/>
              </a:path>
            </a:pathLst>
          </a:custGeom>
          <a:ln w="63500">
            <a:solidFill>
              <a:srgbClr val="8C00FF"/>
            </a:solidFill>
          </a:ln>
        </p:spPr>
        <p:txBody>
          <a:bodyPr>
            <a:normAutofit/>
          </a:bodyPr>
          <a:lstStyle>
            <a:lvl1pPr algn="ctr">
              <a:defRPr sz="1200"/>
            </a:lvl1pPr>
          </a:lstStyle>
          <a:p>
            <a:endParaRPr lang="en-US"/>
          </a:p>
        </p:txBody>
      </p:sp>
      <p:sp>
        <p:nvSpPr>
          <p:cNvPr id="25" name="Picture Placeholder 24">
            <a:extLst>
              <a:ext uri="{FF2B5EF4-FFF2-40B4-BE49-F238E27FC236}">
                <a16:creationId xmlns:a16="http://schemas.microsoft.com/office/drawing/2014/main" id="{A679CBF0-6138-7912-9C95-F07487898641}"/>
              </a:ext>
            </a:extLst>
          </p:cNvPr>
          <p:cNvSpPr>
            <a:spLocks noGrp="1"/>
          </p:cNvSpPr>
          <p:nvPr>
            <p:ph type="pic" sz="quarter" idx="15"/>
          </p:nvPr>
        </p:nvSpPr>
        <p:spPr>
          <a:xfrm>
            <a:off x="8676903" y="3429000"/>
            <a:ext cx="3032802" cy="2942887"/>
          </a:xfrm>
          <a:custGeom>
            <a:avLst/>
            <a:gdLst>
              <a:gd name="connsiteX0" fmla="*/ 0 w 2038350"/>
              <a:gd name="connsiteY0" fmla="*/ 944880 h 1889760"/>
              <a:gd name="connsiteX1" fmla="*/ 839009 w 2038350"/>
              <a:gd name="connsiteY1" fmla="*/ 777847 h 1889760"/>
              <a:gd name="connsiteX2" fmla="*/ 1019175 w 2038350"/>
              <a:gd name="connsiteY2" fmla="*/ 0 h 1889760"/>
              <a:gd name="connsiteX3" fmla="*/ 1199341 w 2038350"/>
              <a:gd name="connsiteY3" fmla="*/ 777847 h 1889760"/>
              <a:gd name="connsiteX4" fmla="*/ 2038350 w 2038350"/>
              <a:gd name="connsiteY4" fmla="*/ 944880 h 1889760"/>
              <a:gd name="connsiteX5" fmla="*/ 1199341 w 2038350"/>
              <a:gd name="connsiteY5" fmla="*/ 1111913 h 1889760"/>
              <a:gd name="connsiteX6" fmla="*/ 1019175 w 2038350"/>
              <a:gd name="connsiteY6" fmla="*/ 1889760 h 1889760"/>
              <a:gd name="connsiteX7" fmla="*/ 839009 w 2038350"/>
              <a:gd name="connsiteY7" fmla="*/ 1111913 h 1889760"/>
              <a:gd name="connsiteX8" fmla="*/ 0 w 2038350"/>
              <a:gd name="connsiteY8" fmla="*/ 944880 h 1889760"/>
              <a:gd name="connsiteX0" fmla="*/ 0 w 2038350"/>
              <a:gd name="connsiteY0" fmla="*/ 911191 h 1856071"/>
              <a:gd name="connsiteX1" fmla="*/ 839009 w 2038350"/>
              <a:gd name="connsiteY1" fmla="*/ 744158 h 1856071"/>
              <a:gd name="connsiteX2" fmla="*/ 1303120 w 2038350"/>
              <a:gd name="connsiteY2" fmla="*/ 0 h 1856071"/>
              <a:gd name="connsiteX3" fmla="*/ 1199341 w 2038350"/>
              <a:gd name="connsiteY3" fmla="*/ 744158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38350"/>
              <a:gd name="connsiteY0" fmla="*/ 911191 h 1856071"/>
              <a:gd name="connsiteX1" fmla="*/ 839009 w 2038350"/>
              <a:gd name="connsiteY1" fmla="*/ 744158 h 1856071"/>
              <a:gd name="connsiteX2" fmla="*/ 1303120 w 2038350"/>
              <a:gd name="connsiteY2" fmla="*/ 0 h 1856071"/>
              <a:gd name="connsiteX3" fmla="*/ 1464036 w 2038350"/>
              <a:gd name="connsiteY3" fmla="*/ 729720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199341 w 2086476"/>
              <a:gd name="connsiteY5" fmla="*/ 1078224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305218 w 2086476"/>
              <a:gd name="connsiteY5" fmla="*/ 1193727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70509"/>
              <a:gd name="connsiteX1" fmla="*/ 839009 w 2086476"/>
              <a:gd name="connsiteY1" fmla="*/ 744158 h 1870509"/>
              <a:gd name="connsiteX2" fmla="*/ 1303120 w 2086476"/>
              <a:gd name="connsiteY2" fmla="*/ 0 h 1870509"/>
              <a:gd name="connsiteX3" fmla="*/ 1464036 w 2086476"/>
              <a:gd name="connsiteY3" fmla="*/ 729720 h 1870509"/>
              <a:gd name="connsiteX4" fmla="*/ 2086476 w 2086476"/>
              <a:gd name="connsiteY4" fmla="*/ 1118135 h 1870509"/>
              <a:gd name="connsiteX5" fmla="*/ 1305218 w 2086476"/>
              <a:gd name="connsiteY5" fmla="*/ 1193727 h 1870509"/>
              <a:gd name="connsiteX6" fmla="*/ 913297 w 2086476"/>
              <a:gd name="connsiteY6" fmla="*/ 1870509 h 1870509"/>
              <a:gd name="connsiteX7" fmla="*/ 839009 w 2086476"/>
              <a:gd name="connsiteY7" fmla="*/ 1078224 h 1870509"/>
              <a:gd name="connsiteX8" fmla="*/ 0 w 2086476"/>
              <a:gd name="connsiteY8" fmla="*/ 911191 h 1870509"/>
              <a:gd name="connsiteX0" fmla="*/ 0 w 1927659"/>
              <a:gd name="connsiteY0" fmla="*/ 747561 h 1870509"/>
              <a:gd name="connsiteX1" fmla="*/ 680192 w 1927659"/>
              <a:gd name="connsiteY1" fmla="*/ 744158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511750 w 1927659"/>
              <a:gd name="connsiteY7" fmla="*/ 119372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233028 w 1927659"/>
              <a:gd name="connsiteY5" fmla="*/ 1391045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4 w 1927659"/>
              <a:gd name="connsiteY5" fmla="*/ 123222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459223 w 1927659"/>
              <a:gd name="connsiteY3" fmla="*/ 62865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659" h="1870509">
                <a:moveTo>
                  <a:pt x="0" y="747561"/>
                </a:moveTo>
                <a:lnTo>
                  <a:pt x="733131" y="734533"/>
                </a:lnTo>
                <a:cubicBezTo>
                  <a:pt x="873397" y="727112"/>
                  <a:pt x="1032913" y="243240"/>
                  <a:pt x="1144303" y="0"/>
                </a:cubicBezTo>
                <a:cubicBezTo>
                  <a:pt x="1194733" y="240032"/>
                  <a:pt x="1211475" y="595566"/>
                  <a:pt x="1295594" y="720095"/>
                </a:cubicBezTo>
                <a:cubicBezTo>
                  <a:pt x="1410029" y="852775"/>
                  <a:pt x="1716971" y="985455"/>
                  <a:pt x="1927659" y="1118135"/>
                </a:cubicBezTo>
                <a:cubicBezTo>
                  <a:pt x="1668844" y="1144936"/>
                  <a:pt x="1294525" y="1123613"/>
                  <a:pt x="1160838" y="1222603"/>
                </a:cubicBezTo>
                <a:cubicBezTo>
                  <a:pt x="1014156" y="1335903"/>
                  <a:pt x="886724" y="1646519"/>
                  <a:pt x="754480" y="1870509"/>
                </a:cubicBezTo>
                <a:cubicBezTo>
                  <a:pt x="737738" y="1620852"/>
                  <a:pt x="769123" y="1327880"/>
                  <a:pt x="704255" y="1121537"/>
                </a:cubicBezTo>
                <a:cubicBezTo>
                  <a:pt x="599444" y="1006503"/>
                  <a:pt x="234752" y="872220"/>
                  <a:pt x="0" y="747561"/>
                </a:cubicBezTo>
                <a:close/>
              </a:path>
            </a:pathLst>
          </a:custGeom>
          <a:ln w="63500">
            <a:solidFill>
              <a:srgbClr val="00B0FF"/>
            </a:solidFill>
          </a:ln>
        </p:spPr>
        <p:txBody>
          <a:bodyPr>
            <a:normAutofit/>
          </a:bodyPr>
          <a:lstStyle>
            <a:lvl1pPr algn="ctr">
              <a:defRPr sz="1200"/>
            </a:lvl1pPr>
          </a:lstStyle>
          <a:p>
            <a:endParaRPr lang="en-US"/>
          </a:p>
        </p:txBody>
      </p:sp>
    </p:spTree>
    <p:extLst>
      <p:ext uri="{BB962C8B-B14F-4D97-AF65-F5344CB8AC3E}">
        <p14:creationId xmlns:p14="http://schemas.microsoft.com/office/powerpoint/2010/main" val="587680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969285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52364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2607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90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453916622"/>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6730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9343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8012754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7153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pic>
        <p:nvPicPr>
          <p:cNvPr id="15" name="Picture 14" descr="Blue dots on a black background&#10;&#10;Description automatically generated">
            <a:extLst>
              <a:ext uri="{FF2B5EF4-FFF2-40B4-BE49-F238E27FC236}">
                <a16:creationId xmlns:a16="http://schemas.microsoft.com/office/drawing/2014/main" id="{DED4A25C-A8D1-0267-2207-7A8A973597F5}"/>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0" name="Picture 9" descr="A blue hand with black background&#10;&#10;Description automatically generated">
            <a:extLst>
              <a:ext uri="{FF2B5EF4-FFF2-40B4-BE49-F238E27FC236}">
                <a16:creationId xmlns:a16="http://schemas.microsoft.com/office/drawing/2014/main" id="{C274274C-0AF5-021E-01EF-6362A4664D06}"/>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7" name="Picture 6" descr="A blue and black logo&#10;&#10;Description automatically generated">
            <a:extLst>
              <a:ext uri="{FF2B5EF4-FFF2-40B4-BE49-F238E27FC236}">
                <a16:creationId xmlns:a16="http://schemas.microsoft.com/office/drawing/2014/main" id="{61142592-6341-800F-2BCD-DB218E7A6B2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3" name="Picture 12" descr="A blue star on a black background&#10;&#10;Description automatically generated">
            <a:extLst>
              <a:ext uri="{FF2B5EF4-FFF2-40B4-BE49-F238E27FC236}">
                <a16:creationId xmlns:a16="http://schemas.microsoft.com/office/drawing/2014/main" id="{51520599-9ECC-4CAE-3412-1E9346661040}"/>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314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A00C7B6-E66C-9DE9-C01F-61BE8142319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4F8A3A35-8223-4813-17B2-34B67DFB4883}"/>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0A7020BB-BC46-90AB-9F66-AF63D46AC936}"/>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3164E659-1591-BAFA-C3CB-6A10EA8FE452}"/>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5" name="Picture 14" descr="Blue dots on a black background&#10;&#10;Description automatically generated">
            <a:extLst>
              <a:ext uri="{FF2B5EF4-FFF2-40B4-BE49-F238E27FC236}">
                <a16:creationId xmlns:a16="http://schemas.microsoft.com/office/drawing/2014/main" id="{CB8BF3DA-2D04-E8E5-701C-CD43509D1929}"/>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6" name="Picture 15" descr="A blue hand with black background&#10;&#10;Description automatically generated">
            <a:extLst>
              <a:ext uri="{FF2B5EF4-FFF2-40B4-BE49-F238E27FC236}">
                <a16:creationId xmlns:a16="http://schemas.microsoft.com/office/drawing/2014/main" id="{25E9B209-2F6F-DEA9-CD8C-4A7E3B1EF491}"/>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7" name="Picture 16" descr="A blue and black logo&#10;&#10;Description automatically generated">
            <a:extLst>
              <a:ext uri="{FF2B5EF4-FFF2-40B4-BE49-F238E27FC236}">
                <a16:creationId xmlns:a16="http://schemas.microsoft.com/office/drawing/2014/main" id="{7ED43068-495D-8317-9E18-BE3AF4965B26}"/>
              </a:ext>
            </a:extLst>
          </p:cNvPr>
          <p:cNvPicPr>
            <a:picLocks noChangeAspect="1"/>
          </p:cNvPicPr>
          <p:nvPr userDrawn="1"/>
        </p:nvPicPr>
        <p:blipFill>
          <a:blip r:embed="rId4"/>
          <a:stretch>
            <a:fillRect/>
          </a:stretch>
        </p:blipFill>
        <p:spPr>
          <a:xfrm>
            <a:off x="10172177" y="-11183"/>
            <a:ext cx="2271600" cy="1044139"/>
          </a:xfrm>
          <a:prstGeom prst="rect">
            <a:avLst/>
          </a:prstGeom>
        </p:spPr>
      </p:pic>
      <p:pic>
        <p:nvPicPr>
          <p:cNvPr id="18" name="Picture 17" descr="A blue star on a black background&#10;&#10;Description automatically generated">
            <a:extLst>
              <a:ext uri="{FF2B5EF4-FFF2-40B4-BE49-F238E27FC236}">
                <a16:creationId xmlns:a16="http://schemas.microsoft.com/office/drawing/2014/main" id="{01918E8D-CE26-4400-5135-42CC27E402C5}"/>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8186358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E29CE5-584E-F287-50AF-96CC38485EBA}"/>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r>
              <a:rPr lang="en-US"/>
              <a:t>Click icon to add picture</a:t>
            </a:r>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271213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Who is taking part: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Where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Duration of the show:</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Person organising it: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of the Teacher Twilight CPD:</a:t>
            </a:r>
          </a:p>
          <a:p>
            <a:pPr>
              <a:lnSpc>
                <a:spcPct val="300000"/>
              </a:lnSpc>
              <a:spcAft>
                <a:spcPts val="3600"/>
              </a:spcAft>
            </a:pPr>
            <a:r>
              <a:rPr lang="en-GB" b="1">
                <a:effectLst/>
                <a:latin typeface="GT Eesti Text Bold" pitchFamily="2" charset="77"/>
              </a:rPr>
              <a:t>Who is attending:</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68148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481348007"/>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1" r:id="rId3"/>
    <p:sldLayoutId id="2147483665" r:id="rId4"/>
    <p:sldLayoutId id="2147483664" r:id="rId5"/>
    <p:sldLayoutId id="2147483662" r:id="rId6"/>
    <p:sldLayoutId id="2147483654" r:id="rId7"/>
    <p:sldLayoutId id="2147483663"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16439546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7850558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anewdirection.org.uk/primary-arts" TargetMode="Externa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hyperlink" Target="https://www.anewdirection.org.uk/about-us/programmes/primary-arts/go-and-see/go-see-materials-and-resources"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FB35BF-2E86-FD76-57DB-F01D1E431EF4}"/>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DA20E3F5-F04A-2A19-1733-D19C48536FD0}"/>
              </a:ext>
            </a:extLst>
          </p:cNvPr>
          <p:cNvSpPr>
            <a:spLocks noGrp="1"/>
          </p:cNvSpPr>
          <p:nvPr>
            <p:ph type="body" sz="quarter" idx="11"/>
          </p:nvPr>
        </p:nvSpPr>
        <p:spPr/>
        <p:txBody>
          <a:bodyPr/>
          <a:lstStyle/>
          <a:p>
            <a:r>
              <a:rPr lang="en-US">
                <a:latin typeface="+mn-lt"/>
              </a:rPr>
              <a:t>Showtime!</a:t>
            </a:r>
          </a:p>
          <a:p>
            <a:r>
              <a:rPr lang="en-US">
                <a:latin typeface="+mn-lt"/>
              </a:rPr>
              <a:t>Go &amp; See: Theatre</a:t>
            </a:r>
          </a:p>
          <a:p>
            <a:endParaRPr lang="en-US"/>
          </a:p>
        </p:txBody>
      </p:sp>
      <p:sp>
        <p:nvSpPr>
          <p:cNvPr id="20" name="Text Placeholder 19">
            <a:extLst>
              <a:ext uri="{FF2B5EF4-FFF2-40B4-BE49-F238E27FC236}">
                <a16:creationId xmlns:a16="http://schemas.microsoft.com/office/drawing/2014/main" id="{803FCB4F-4AA6-CA0D-D2DF-79597C917AC4}"/>
              </a:ext>
            </a:extLst>
          </p:cNvPr>
          <p:cNvSpPr>
            <a:spLocks noGrp="1"/>
          </p:cNvSpPr>
          <p:nvPr>
            <p:ph type="body" sz="quarter" idx="12"/>
          </p:nvPr>
        </p:nvSpPr>
        <p:spPr/>
        <p:txBody>
          <a:bodyPr/>
          <a:lstStyle/>
          <a:p>
            <a:r>
              <a:rPr lang="en-GB">
                <a:latin typeface="+mn-lt"/>
              </a:rPr>
              <a:t>An opportunity to explore a new environment, engage with world-class theatre, and develop new knowledge and skills.</a:t>
            </a:r>
            <a:endParaRPr lang="en-US">
              <a:latin typeface="+mn-lt"/>
            </a:endParaRPr>
          </a:p>
          <a:p>
            <a:endParaRPr lang="en-US"/>
          </a:p>
        </p:txBody>
      </p:sp>
      <p:sp>
        <p:nvSpPr>
          <p:cNvPr id="23" name="Text Placeholder 22">
            <a:extLst>
              <a:ext uri="{FF2B5EF4-FFF2-40B4-BE49-F238E27FC236}">
                <a16:creationId xmlns:a16="http://schemas.microsoft.com/office/drawing/2014/main" id="{DB450B66-4CC9-A912-9DF0-7B841CD70AC4}"/>
              </a:ext>
            </a:extLst>
          </p:cNvPr>
          <p:cNvSpPr>
            <a:spLocks noGrp="1"/>
          </p:cNvSpPr>
          <p:nvPr>
            <p:ph type="body" sz="quarter" idx="15"/>
          </p:nvPr>
        </p:nvSpPr>
        <p:spPr>
          <a:xfrm>
            <a:off x="6934518" y="3744572"/>
            <a:ext cx="5178553" cy="1397339"/>
          </a:xfrm>
        </p:spPr>
        <p:txBody>
          <a:bodyPr/>
          <a:lstStyle/>
          <a:p>
            <a:r>
              <a:rPr lang="en-GB" sz="1400">
                <a:latin typeface="+mn-lt"/>
              </a:rPr>
              <a:t>This pack contains: </a:t>
            </a:r>
          </a:p>
          <a:p>
            <a:r>
              <a:rPr lang="en-GB" sz="1400">
                <a:latin typeface="+mn-lt"/>
              </a:rPr>
              <a:t>A set of resources to use before the show to help you share information with your colleagues, parents/carers and pupils so everyone knows what to expect. </a:t>
            </a:r>
          </a:p>
          <a:p>
            <a:r>
              <a:rPr lang="en-GB" sz="1400">
                <a:latin typeface="+mn-lt"/>
              </a:rPr>
              <a:t>A set of classroom activity ideas to use with your pupils after your show. </a:t>
            </a:r>
            <a:endParaRPr lang="en-US" sz="1400">
              <a:latin typeface="+mn-lt"/>
            </a:endParaRPr>
          </a:p>
          <a:p>
            <a:endParaRPr lang="en-US"/>
          </a:p>
        </p:txBody>
      </p:sp>
      <p:sp>
        <p:nvSpPr>
          <p:cNvPr id="16" name="Text Placeholder 15">
            <a:extLst>
              <a:ext uri="{FF2B5EF4-FFF2-40B4-BE49-F238E27FC236}">
                <a16:creationId xmlns:a16="http://schemas.microsoft.com/office/drawing/2014/main" id="{45B72A7C-589D-B468-CE31-4C277A9274B1}"/>
              </a:ext>
            </a:extLst>
          </p:cNvPr>
          <p:cNvSpPr>
            <a:spLocks noGrp="1"/>
          </p:cNvSpPr>
          <p:nvPr>
            <p:ph type="body" sz="quarter" idx="24"/>
          </p:nvPr>
        </p:nvSpPr>
        <p:spPr>
          <a:xfrm>
            <a:off x="294291" y="5843588"/>
            <a:ext cx="4474479" cy="901700"/>
          </a:xfrm>
        </p:spPr>
        <p:txBody>
          <a:bodyPr/>
          <a:lstStyle/>
          <a:p>
            <a:r>
              <a:rPr lang="en-US" sz="1600">
                <a:latin typeface="+mn-lt"/>
              </a:rPr>
              <a:t>Go &amp; See: Schools’ Resources</a:t>
            </a:r>
          </a:p>
        </p:txBody>
      </p:sp>
      <p:pic>
        <p:nvPicPr>
          <p:cNvPr id="11" name="Picture Placeholder 10" descr="A person in a garment on a stage&#10;&#10;Description automatically generated">
            <a:extLst>
              <a:ext uri="{FF2B5EF4-FFF2-40B4-BE49-F238E27FC236}">
                <a16:creationId xmlns:a16="http://schemas.microsoft.com/office/drawing/2014/main" id="{A7C3BEC4-2EFB-97A7-5030-4218C680FC9A}"/>
              </a:ext>
            </a:extLst>
          </p:cNvPr>
          <p:cNvPicPr>
            <a:picLocks noGrp="1" noChangeAspect="1"/>
          </p:cNvPicPr>
          <p:nvPr>
            <p:ph type="pic" sz="quarter" idx="23"/>
          </p:nvPr>
        </p:nvPicPr>
        <p:blipFill>
          <a:blip r:embed="rId2"/>
          <a:srcRect t="10070" b="10070"/>
          <a:stretch>
            <a:fillRect/>
          </a:stretch>
        </p:blipFill>
        <p:spPr/>
      </p:pic>
    </p:spTree>
    <p:extLst>
      <p:ext uri="{BB962C8B-B14F-4D97-AF65-F5344CB8AC3E}">
        <p14:creationId xmlns:p14="http://schemas.microsoft.com/office/powerpoint/2010/main" val="2090747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mn-lt"/>
              <a:ea typeface="+mn-ea"/>
              <a:cs typeface="Poppins" pitchFamily="2" charset="77"/>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Do the discussion activity above to reflect on the show, then support pupils to think of something you could send or share with other pupils who haven’t yet experienced the performance.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1" u="none" strike="noStrike" kern="1200" cap="none" spc="0" normalizeH="0" baseline="0" noProof="0">
                <a:ln>
                  <a:noFill/>
                </a:ln>
                <a:solidFill>
                  <a:prstClr val="black"/>
                </a:solidFill>
                <a:effectLst/>
                <a:uLnTx/>
                <a:uFillTx/>
                <a:latin typeface="+mn-lt"/>
                <a:ea typeface="+mn-ea"/>
                <a:cs typeface="Poppins" pitchFamily="2" charset="77"/>
              </a:rPr>
              <a:t>Children at other schools are going to see the same show we saw. Let’s send them an invitation… how could we make them excited to see the show? What do we want to tell them and how can we do this in a creative way? What should we keep as a surprise? Why?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Allow pupils to think of ideas in groups and then present back to the class – they could perform, write up or draw their ideas.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Reflection:</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How does your invitation link to the show? What else does it make you think of?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Pupils could make the actual invitations in DT/Art/Literacy lessons and then display them in the classroom/school hall/display boards.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Focus on thinking of an object and a word to send to other pupils that links to the show. Provide options and key words for pupils to choose from.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this activity pupils are collaborating and being imaginative by playing with possibilities. </a:t>
            </a:r>
            <a:endParaRPr kumimoji="0" lang="en-US" sz="1800" b="0" i="0" u="none" strike="noStrike" kern="1200" cap="none" spc="0" normalizeH="0" baseline="0" noProof="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30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Invite others to see the show!</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31860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​Ask your class to summarise the story (or 'plot') of the play in pairs – each person has one minute to try and summarise it. If anyone is feeling confident, see if they can tell the story in one minute to the whole class.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Show your class the 'plot' of the play, breaking it down into around 8 bullet points (depending on the size of your class). Did they remember them all? Which moment was the most exciting? Which moment was their favourite and why? Choose some questions to discuss or write in your exercise book.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groups, bring the play to life as 'talking tableaux' (or talking pictures). Give each group one moment from the play to create as a still image that they will bring to life for one full minute. Before rehearsing their talking image, they should discuss who was in that moment, what was on stage, and the other details of what should happen in their scene. You may wish to list the characters on the board to support them.​</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Each group presents their scene in order, bringing the story to life for one minute each.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mn-lt"/>
              <a:ea typeface="+mn-ea"/>
              <a:cs typeface="Poppins" pitchFamily="2" charset="77"/>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'Freeze' the scene during performance to ask characters how they feel at key moments.​</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Focus on one key moment which they can draw before acting out. Provide a print-out of the plot summary for their book.​</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this activity pupils are collaborating by co-operating together and being.</a:t>
            </a:r>
            <a:endParaRPr kumimoji="0" lang="en-US" sz="1800" b="0" i="0" u="none" strike="noStrike" kern="1200" cap="none" spc="0" normalizeH="0" baseline="0" noProof="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 hour</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a:bodyPr>
          <a:lstStyle/>
          <a:p>
            <a:r>
              <a:rPr lang="en-US" sz="1800" b="1" i="0" u="none" strike="noStrike">
                <a:solidFill>
                  <a:srgbClr val="000000"/>
                </a:solidFill>
                <a:effectLst/>
                <a:latin typeface="Calibri" panose="020F0502020204030204" pitchFamily="34" charset="0"/>
              </a:rPr>
              <a:t>Bring the play to life with a performance of 'talking tableaux'</a:t>
            </a:r>
            <a:endParaRPr lang="en-US" sz="2400">
              <a:latin typeface="+mn-lt"/>
            </a:endParaRP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68654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Thank you!</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endParaRPr lang="en-US">
              <a:latin typeface="+mn-lt"/>
            </a:endParaRPr>
          </a:p>
          <a:p>
            <a:r>
              <a:rPr lang="en-US">
                <a:latin typeface="+mn-lt"/>
              </a:rPr>
              <a:t>Please share your experiences with other teachers in your network and encourage schools to sign up for information about next year’s Primary Arts </a:t>
            </a:r>
            <a:r>
              <a:rPr lang="en-US" err="1">
                <a:latin typeface="+mn-lt"/>
              </a:rPr>
              <a:t>programme</a:t>
            </a:r>
            <a:r>
              <a:rPr lang="en-US">
                <a:latin typeface="+mn-lt"/>
              </a:rPr>
              <a:t> at: </a:t>
            </a:r>
            <a:r>
              <a:rPr lang="en-US">
                <a:latin typeface="+mn-lt"/>
                <a:hlinkClick r:id="rId2"/>
              </a:rPr>
              <a:t>www.anewdirection.org.uk/primary-arts</a:t>
            </a:r>
            <a:endParaRPr lang="en-US">
              <a:latin typeface="+mn-lt"/>
            </a:endParaRPr>
          </a:p>
        </p:txBody>
      </p:sp>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rotWithShape="1">
          <a:blip r:embed="rId3"/>
          <a:srcRect l="925" t="-11173" r="1684" b="-11173"/>
          <a:stretch/>
        </p:blipFill>
        <p:spPr>
          <a:xfrm>
            <a:off x="6782539" y="-106532"/>
            <a:ext cx="5521519" cy="7058661"/>
          </a:xfrm>
        </p:spPr>
      </p:pic>
      <p:pic>
        <p:nvPicPr>
          <p:cNvPr id="8" name="Picture Placeholder 7" descr="A black and white logo&#10;&#10;Description automatically generated">
            <a:extLst>
              <a:ext uri="{FF2B5EF4-FFF2-40B4-BE49-F238E27FC236}">
                <a16:creationId xmlns:a16="http://schemas.microsoft.com/office/drawing/2014/main" id="{6B524C3F-45BB-E407-9EB7-E355872F63F7}"/>
              </a:ext>
            </a:extLst>
          </p:cNvPr>
          <p:cNvPicPr>
            <a:picLocks noGrp="1" noChangeAspect="1"/>
          </p:cNvPicPr>
          <p:nvPr>
            <p:ph type="pic" sz="quarter" idx="14"/>
          </p:nvPr>
        </p:nvPicPr>
        <p:blipFill>
          <a:blip r:embed="rId4"/>
          <a:srcRect l="3068" r="3068"/>
          <a:stretch>
            <a:fillRect/>
          </a:stretch>
        </p:blipFill>
        <p:spPr/>
      </p:pic>
    </p:spTree>
    <p:extLst>
      <p:ext uri="{BB962C8B-B14F-4D97-AF65-F5344CB8AC3E}">
        <p14:creationId xmlns:p14="http://schemas.microsoft.com/office/powerpoint/2010/main" val="1000930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4A46F-5E81-490B-D282-6503870D33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095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534277"/>
          </a:xfrm>
        </p:spPr>
        <p:txBody>
          <a:bodyPr/>
          <a:lstStyle/>
          <a:p>
            <a:r>
              <a:rPr lang="en-US" sz="3200">
                <a:latin typeface="+mn-lt"/>
              </a:rPr>
              <a:t>Teacher Notes</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507525"/>
            <a:ext cx="11744068" cy="5012336"/>
          </a:xfrm>
        </p:spPr>
        <p:txBody>
          <a:bodyPr/>
          <a:lstStyle/>
          <a:p>
            <a:r>
              <a:rPr lang="en-GB" sz="1800">
                <a:latin typeface="+mn-lt"/>
              </a:rPr>
              <a:t>Before the theatre trip:</a:t>
            </a:r>
          </a:p>
          <a:p>
            <a:pPr marL="285750" indent="-285750">
              <a:buFont typeface="Arial" panose="020B0604020202020204" pitchFamily="34" charset="0"/>
              <a:buChar char="•"/>
            </a:pPr>
            <a:r>
              <a:rPr lang="en-GB" sz="1800">
                <a:latin typeface="+mn-lt"/>
              </a:rPr>
              <a:t>Share what is happening and when with your colleagues in school – you could print out and stick up the next page of this resource on your staffroom wall.</a:t>
            </a:r>
          </a:p>
          <a:p>
            <a:pPr marL="285750" indent="-285750">
              <a:buFont typeface="Arial" panose="020B0604020202020204" pitchFamily="34" charset="0"/>
              <a:buChar char="•"/>
            </a:pPr>
            <a:r>
              <a:rPr lang="en-GB" sz="1800">
                <a:latin typeface="+mn-lt"/>
              </a:rPr>
              <a:t>Let parents, carers and the wider school community know what is happening – we have provided some wording on the following pages to help. Just add the details then copy and paste. </a:t>
            </a:r>
          </a:p>
          <a:p>
            <a:pPr marL="285750" indent="-285750">
              <a:buFont typeface="Arial" panose="020B0604020202020204" pitchFamily="34" charset="0"/>
              <a:buChar char="•"/>
            </a:pPr>
            <a:r>
              <a:rPr lang="en-GB" sz="1800">
                <a:latin typeface="+mn-lt"/>
              </a:rPr>
              <a:t>Prepare your pupils – there are some ideas on how to do this later in the resource pack. We also have a separate Visual Guide resource to support with this. </a:t>
            </a:r>
          </a:p>
          <a:p>
            <a:pPr marL="285750" indent="-285750">
              <a:buFont typeface="Arial" panose="020B0604020202020204" pitchFamily="34" charset="0"/>
              <a:buChar char="•"/>
            </a:pPr>
            <a:r>
              <a:rPr lang="en-GB" sz="1800">
                <a:latin typeface="+mn-lt"/>
              </a:rPr>
              <a:t>Let any teaching/support staff who will be present during the trip know what to expect so they can support pupils to access the experience.</a:t>
            </a:r>
          </a:p>
          <a:p>
            <a:endParaRPr lang="en-GB"/>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4" name="Picture Placeholder 36">
            <a:extLst>
              <a:ext uri="{FF2B5EF4-FFF2-40B4-BE49-F238E27FC236}">
                <a16:creationId xmlns:a16="http://schemas.microsoft.com/office/drawing/2014/main" id="{2DF706C0-251C-B1D9-A389-C6DF2559A107}"/>
              </a:ext>
            </a:extLst>
          </p:cNvPr>
          <p:cNvPicPr>
            <a:picLocks noChangeAspect="1"/>
          </p:cNvPicPr>
          <p:nvPr/>
        </p:nvPicPr>
        <p:blipFill>
          <a:blip r:embed="rId6"/>
          <a:srcRect l="12484" r="12484"/>
          <a:stretch/>
        </p:blipFill>
        <p:spPr>
          <a:xfrm>
            <a:off x="6349042" y="1893176"/>
            <a:ext cx="2928337" cy="2601825"/>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pic>
      <p:pic>
        <p:nvPicPr>
          <p:cNvPr id="9" name="Picture Placeholder 46">
            <a:extLst>
              <a:ext uri="{FF2B5EF4-FFF2-40B4-BE49-F238E27FC236}">
                <a16:creationId xmlns:a16="http://schemas.microsoft.com/office/drawing/2014/main" id="{F35A7B1F-AE8A-F4E2-422A-27087361575D}"/>
              </a:ext>
            </a:extLst>
          </p:cNvPr>
          <p:cNvPicPr>
            <a:picLocks noChangeAspect="1"/>
          </p:cNvPicPr>
          <p:nvPr/>
        </p:nvPicPr>
        <p:blipFill>
          <a:blip r:embed="rId7"/>
          <a:srcRect l="21601" r="21601"/>
          <a:stretch>
            <a:fillRect/>
          </a:stretch>
        </p:blipFill>
        <p:spPr>
          <a:xfrm>
            <a:off x="8588158" y="2716718"/>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pic>
      <p:sp>
        <p:nvSpPr>
          <p:cNvPr id="10" name="Text Placeholder 2">
            <a:extLst>
              <a:ext uri="{FF2B5EF4-FFF2-40B4-BE49-F238E27FC236}">
                <a16:creationId xmlns:a16="http://schemas.microsoft.com/office/drawing/2014/main" id="{472F0587-D4BF-B684-B58C-B94585D2F868}"/>
              </a:ext>
            </a:extLst>
          </p:cNvPr>
          <p:cNvSpPr txBox="1">
            <a:spLocks/>
          </p:cNvSpPr>
          <p:nvPr/>
        </p:nvSpPr>
        <p:spPr>
          <a:xfrm>
            <a:off x="239806" y="717204"/>
            <a:ext cx="11582097" cy="46093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p>
          <a:p>
            <a:pPr marL="0" indent="0">
              <a:buNone/>
            </a:pPr>
            <a:r>
              <a:rPr lang="en-US" sz="9600" b="1">
                <a:latin typeface="+mn-lt"/>
              </a:rPr>
              <a:t>Information to share with </a:t>
            </a:r>
            <a:r>
              <a:rPr lang="en-US" sz="9600" b="1">
                <a:solidFill>
                  <a:srgbClr val="00B0FF"/>
                </a:solidFill>
                <a:latin typeface="+mn-lt"/>
              </a:rPr>
              <a:t>teaching or support staff </a:t>
            </a:r>
            <a:r>
              <a:rPr lang="en-US" sz="9600" b="1">
                <a:latin typeface="+mn-lt"/>
              </a:rPr>
              <a:t>before the show.</a:t>
            </a:r>
          </a:p>
        </p:txBody>
      </p:sp>
    </p:spTree>
    <p:extLst>
      <p:ext uri="{BB962C8B-B14F-4D97-AF65-F5344CB8AC3E}">
        <p14:creationId xmlns:p14="http://schemas.microsoft.com/office/powerpoint/2010/main" val="14676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920D9B-93DA-F806-00AB-0DD06D207B34}"/>
              </a:ext>
            </a:extLst>
          </p:cNvPr>
          <p:cNvSpPr>
            <a:spLocks noGrp="1"/>
          </p:cNvSpPr>
          <p:nvPr>
            <p:ph type="body" sz="quarter" idx="13"/>
          </p:nvPr>
        </p:nvSpPr>
        <p:spPr>
          <a:xfrm>
            <a:off x="318248" y="845566"/>
            <a:ext cx="3797988" cy="1940600"/>
          </a:xfrm>
        </p:spPr>
        <p:txBody>
          <a:bodyPr/>
          <a:lstStyle/>
          <a:p>
            <a:r>
              <a:rPr lang="en-US" sz="1600">
                <a:latin typeface="+mn-lt"/>
              </a:rPr>
              <a:t>Theatre Trip: What you need to know</a:t>
            </a:r>
          </a:p>
          <a:p>
            <a:endParaRPr lang="en-US" sz="1400">
              <a:latin typeface="+mn-lt"/>
            </a:endParaRPr>
          </a:p>
          <a:p>
            <a:r>
              <a:rPr lang="en-US" sz="1400">
                <a:latin typeface="+mn-lt"/>
              </a:rPr>
              <a:t>Our school is taking part in Primary Arts Go &amp; See, a new creative, cultural </a:t>
            </a:r>
            <a:r>
              <a:rPr lang="en-US" sz="1400" err="1">
                <a:latin typeface="+mn-lt"/>
              </a:rPr>
              <a:t>programme</a:t>
            </a:r>
            <a:r>
              <a:rPr lang="en-US" sz="1400">
                <a:latin typeface="+mn-lt"/>
              </a:rPr>
              <a:t> for London primary schools with A New Direction.</a:t>
            </a:r>
          </a:p>
          <a:p>
            <a:endParaRPr lang="en-US" sz="1400">
              <a:latin typeface="+mn-lt"/>
            </a:endParaRPr>
          </a:p>
          <a:p>
            <a:r>
              <a:rPr lang="en-US" sz="1400">
                <a:latin typeface="+mn-lt"/>
              </a:rPr>
              <a:t>We have booked a theatre visit.</a:t>
            </a:r>
          </a:p>
          <a:p>
            <a:endParaRPr lang="en-US"/>
          </a:p>
        </p:txBody>
      </p:sp>
      <p:sp>
        <p:nvSpPr>
          <p:cNvPr id="11" name="Text Placeholder 10">
            <a:extLst>
              <a:ext uri="{FF2B5EF4-FFF2-40B4-BE49-F238E27FC236}">
                <a16:creationId xmlns:a16="http://schemas.microsoft.com/office/drawing/2014/main" id="{BB18F22E-2CC8-AD18-CF5A-00FDFB8DA222}"/>
              </a:ext>
            </a:extLst>
          </p:cNvPr>
          <p:cNvSpPr>
            <a:spLocks noGrp="1"/>
          </p:cNvSpPr>
          <p:nvPr>
            <p:ph type="body" sz="quarter" idx="15"/>
          </p:nvPr>
        </p:nvSpPr>
        <p:spPr>
          <a:xfrm>
            <a:off x="318248" y="330385"/>
            <a:ext cx="3797988" cy="348786"/>
          </a:xfrm>
        </p:spPr>
        <p:txBody>
          <a:bodyPr/>
          <a:lstStyle/>
          <a:p>
            <a:r>
              <a:rPr lang="en-US" sz="3200">
                <a:latin typeface="+mn-lt"/>
              </a:rPr>
              <a:t>Showtime!</a:t>
            </a:r>
          </a:p>
          <a:p>
            <a:endParaRPr lang="en-US"/>
          </a:p>
        </p:txBody>
      </p:sp>
      <p:sp>
        <p:nvSpPr>
          <p:cNvPr id="12" name="Text Placeholder 11">
            <a:extLst>
              <a:ext uri="{FF2B5EF4-FFF2-40B4-BE49-F238E27FC236}">
                <a16:creationId xmlns:a16="http://schemas.microsoft.com/office/drawing/2014/main" id="{DFE1B8F5-E652-B42F-7CEC-79DF5CBCD431}"/>
              </a:ext>
            </a:extLst>
          </p:cNvPr>
          <p:cNvSpPr>
            <a:spLocks noGrp="1"/>
          </p:cNvSpPr>
          <p:nvPr>
            <p:ph type="body" sz="quarter" idx="16"/>
          </p:nvPr>
        </p:nvSpPr>
        <p:spPr/>
        <p:txBody>
          <a:bodyPr/>
          <a:lstStyle/>
          <a:p>
            <a:endParaRPr lang="en-US"/>
          </a:p>
        </p:txBody>
      </p:sp>
      <p:sp>
        <p:nvSpPr>
          <p:cNvPr id="13" name="Text Placeholder 12">
            <a:extLst>
              <a:ext uri="{FF2B5EF4-FFF2-40B4-BE49-F238E27FC236}">
                <a16:creationId xmlns:a16="http://schemas.microsoft.com/office/drawing/2014/main" id="{B79F7BD5-74F0-A861-FE8A-CBA5C75573AA}"/>
              </a:ext>
            </a:extLst>
          </p:cNvPr>
          <p:cNvSpPr>
            <a:spLocks noGrp="1"/>
          </p:cNvSpPr>
          <p:nvPr>
            <p:ph type="body" sz="quarter" idx="17"/>
          </p:nvPr>
        </p:nvSpPr>
        <p:spPr/>
        <p:txBody>
          <a:bodyPr/>
          <a:lstStyle/>
          <a:p>
            <a:r>
              <a:rPr lang="en-US" sz="1600">
                <a:latin typeface="+mn-lt"/>
              </a:rPr>
              <a:t>The show we are going to see is:</a:t>
            </a:r>
          </a:p>
          <a:p>
            <a:endParaRPr lang="en-US"/>
          </a:p>
        </p:txBody>
      </p:sp>
      <p:sp>
        <p:nvSpPr>
          <p:cNvPr id="17" name="Text Placeholder 16">
            <a:extLst>
              <a:ext uri="{FF2B5EF4-FFF2-40B4-BE49-F238E27FC236}">
                <a16:creationId xmlns:a16="http://schemas.microsoft.com/office/drawing/2014/main" id="{2AF38483-6C6B-410F-C6B2-F613BA916919}"/>
              </a:ext>
            </a:extLst>
          </p:cNvPr>
          <p:cNvSpPr>
            <a:spLocks noGrp="1"/>
          </p:cNvSpPr>
          <p:nvPr>
            <p:ph type="body" sz="quarter" idx="18"/>
          </p:nvPr>
        </p:nvSpPr>
        <p:spPr/>
        <p:txBody>
          <a:bodyPr/>
          <a:lstStyle/>
          <a:p>
            <a:endParaRPr lang="en-US">
              <a:latin typeface="+mn-lt"/>
            </a:endParaRPr>
          </a:p>
        </p:txBody>
      </p:sp>
      <p:sp>
        <p:nvSpPr>
          <p:cNvPr id="18" name="Text Placeholder 17">
            <a:extLst>
              <a:ext uri="{FF2B5EF4-FFF2-40B4-BE49-F238E27FC236}">
                <a16:creationId xmlns:a16="http://schemas.microsoft.com/office/drawing/2014/main" id="{2050D44D-36E1-60B5-6297-2E7AC72BE892}"/>
              </a:ext>
            </a:extLst>
          </p:cNvPr>
          <p:cNvSpPr>
            <a:spLocks noGrp="1"/>
          </p:cNvSpPr>
          <p:nvPr>
            <p:ph type="body" sz="quarter" idx="19"/>
          </p:nvPr>
        </p:nvSpPr>
        <p:spPr/>
        <p:txBody>
          <a:bodyPr/>
          <a:lstStyle/>
          <a:p>
            <a:endParaRPr lang="en-US">
              <a:latin typeface="+mn-lt"/>
            </a:endParaRPr>
          </a:p>
        </p:txBody>
      </p:sp>
      <p:sp>
        <p:nvSpPr>
          <p:cNvPr id="19" name="Text Placeholder 18">
            <a:extLst>
              <a:ext uri="{FF2B5EF4-FFF2-40B4-BE49-F238E27FC236}">
                <a16:creationId xmlns:a16="http://schemas.microsoft.com/office/drawing/2014/main" id="{15E38338-3CF0-8042-F74C-BF8543C9A6A9}"/>
              </a:ext>
            </a:extLst>
          </p:cNvPr>
          <p:cNvSpPr>
            <a:spLocks noGrp="1"/>
          </p:cNvSpPr>
          <p:nvPr>
            <p:ph type="body" sz="quarter" idx="20"/>
          </p:nvPr>
        </p:nvSpPr>
        <p:spPr/>
        <p:txBody>
          <a:bodyPr/>
          <a:lstStyle/>
          <a:p>
            <a:endParaRPr lang="en-US">
              <a:latin typeface="+mn-lt"/>
            </a:endParaRPr>
          </a:p>
        </p:txBody>
      </p:sp>
      <p:sp>
        <p:nvSpPr>
          <p:cNvPr id="20" name="Text Placeholder 19">
            <a:extLst>
              <a:ext uri="{FF2B5EF4-FFF2-40B4-BE49-F238E27FC236}">
                <a16:creationId xmlns:a16="http://schemas.microsoft.com/office/drawing/2014/main" id="{A2CBDB78-F920-AE61-08C0-EF692294163B}"/>
              </a:ext>
            </a:extLst>
          </p:cNvPr>
          <p:cNvSpPr>
            <a:spLocks noGrp="1"/>
          </p:cNvSpPr>
          <p:nvPr>
            <p:ph type="body" sz="quarter" idx="21"/>
          </p:nvPr>
        </p:nvSpPr>
        <p:spPr/>
        <p:txBody>
          <a:bodyPr/>
          <a:lstStyle/>
          <a:p>
            <a:endParaRPr lang="en-US">
              <a:latin typeface="+mn-lt"/>
            </a:endParaRPr>
          </a:p>
        </p:txBody>
      </p:sp>
      <p:sp>
        <p:nvSpPr>
          <p:cNvPr id="21" name="Text Placeholder 20">
            <a:extLst>
              <a:ext uri="{FF2B5EF4-FFF2-40B4-BE49-F238E27FC236}">
                <a16:creationId xmlns:a16="http://schemas.microsoft.com/office/drawing/2014/main" id="{B8D1DFD3-CFE4-2696-67D7-331011FFF880}"/>
              </a:ext>
            </a:extLst>
          </p:cNvPr>
          <p:cNvSpPr>
            <a:spLocks noGrp="1"/>
          </p:cNvSpPr>
          <p:nvPr>
            <p:ph type="body" sz="quarter" idx="22"/>
          </p:nvPr>
        </p:nvSpPr>
        <p:spPr/>
        <p:txBody>
          <a:bodyPr/>
          <a:lstStyle/>
          <a:p>
            <a:endParaRPr lang="en-US">
              <a:latin typeface="+mn-lt"/>
            </a:endParaRPr>
          </a:p>
        </p:txBody>
      </p:sp>
      <p:sp>
        <p:nvSpPr>
          <p:cNvPr id="22" name="Text Placeholder 21">
            <a:extLst>
              <a:ext uri="{FF2B5EF4-FFF2-40B4-BE49-F238E27FC236}">
                <a16:creationId xmlns:a16="http://schemas.microsoft.com/office/drawing/2014/main" id="{4708194D-0BBD-45C4-6F52-16D9E80A4616}"/>
              </a:ext>
            </a:extLst>
          </p:cNvPr>
          <p:cNvSpPr>
            <a:spLocks noGrp="1"/>
          </p:cNvSpPr>
          <p:nvPr>
            <p:ph type="body" sz="quarter" idx="23"/>
          </p:nvPr>
        </p:nvSpPr>
        <p:spPr/>
        <p:txBody>
          <a:bodyPr/>
          <a:lstStyle/>
          <a:p>
            <a:endParaRPr lang="en-US">
              <a:latin typeface="+mn-lt"/>
            </a:endParaRPr>
          </a:p>
        </p:txBody>
      </p:sp>
      <p:sp>
        <p:nvSpPr>
          <p:cNvPr id="23" name="Text Placeholder 22">
            <a:extLst>
              <a:ext uri="{FF2B5EF4-FFF2-40B4-BE49-F238E27FC236}">
                <a16:creationId xmlns:a16="http://schemas.microsoft.com/office/drawing/2014/main" id="{73D5F888-C86E-BAD5-E58B-A03B4E0CFBFA}"/>
              </a:ext>
            </a:extLst>
          </p:cNvPr>
          <p:cNvSpPr>
            <a:spLocks noGrp="1"/>
          </p:cNvSpPr>
          <p:nvPr>
            <p:ph type="body" sz="quarter" idx="24"/>
          </p:nvPr>
        </p:nvSpPr>
        <p:spPr/>
        <p:txBody>
          <a:bodyPr/>
          <a:lstStyle/>
          <a:p>
            <a:endParaRPr lang="en-US">
              <a:latin typeface="+mn-lt"/>
            </a:endParaRPr>
          </a:p>
        </p:txBody>
      </p:sp>
      <p:sp>
        <p:nvSpPr>
          <p:cNvPr id="24" name="Text Placeholder 23">
            <a:extLst>
              <a:ext uri="{FF2B5EF4-FFF2-40B4-BE49-F238E27FC236}">
                <a16:creationId xmlns:a16="http://schemas.microsoft.com/office/drawing/2014/main" id="{848EC744-8AAB-EBAA-1D29-6455080BCFD4}"/>
              </a:ext>
            </a:extLst>
          </p:cNvPr>
          <p:cNvSpPr>
            <a:spLocks noGrp="1"/>
          </p:cNvSpPr>
          <p:nvPr>
            <p:ph type="body" sz="quarter" idx="25"/>
          </p:nvPr>
        </p:nvSpPr>
        <p:spPr/>
        <p:txBody>
          <a:bodyPr/>
          <a:lstStyle/>
          <a:p>
            <a:r>
              <a:rPr lang="en-US">
                <a:latin typeface="+mn-lt"/>
              </a:rPr>
              <a:t>Which classes are taking part?</a:t>
            </a:r>
          </a:p>
        </p:txBody>
      </p:sp>
      <p:sp>
        <p:nvSpPr>
          <p:cNvPr id="25" name="Text Placeholder 24">
            <a:extLst>
              <a:ext uri="{FF2B5EF4-FFF2-40B4-BE49-F238E27FC236}">
                <a16:creationId xmlns:a16="http://schemas.microsoft.com/office/drawing/2014/main" id="{998720D3-C5AB-743B-DD5E-060FAAC875B9}"/>
              </a:ext>
            </a:extLst>
          </p:cNvPr>
          <p:cNvSpPr>
            <a:spLocks noGrp="1"/>
          </p:cNvSpPr>
          <p:nvPr>
            <p:ph type="body" sz="quarter" idx="26"/>
          </p:nvPr>
        </p:nvSpPr>
        <p:spPr/>
        <p:txBody>
          <a:bodyPr/>
          <a:lstStyle/>
          <a:p>
            <a:r>
              <a:rPr lang="en-US">
                <a:latin typeface="+mn-lt"/>
              </a:rPr>
              <a:t>Date and time of the show.</a:t>
            </a:r>
          </a:p>
        </p:txBody>
      </p:sp>
      <p:sp>
        <p:nvSpPr>
          <p:cNvPr id="26" name="Text Placeholder 25">
            <a:extLst>
              <a:ext uri="{FF2B5EF4-FFF2-40B4-BE49-F238E27FC236}">
                <a16:creationId xmlns:a16="http://schemas.microsoft.com/office/drawing/2014/main" id="{43F483C0-5D4F-8381-2868-E31FD0FE97CF}"/>
              </a:ext>
            </a:extLst>
          </p:cNvPr>
          <p:cNvSpPr>
            <a:spLocks noGrp="1"/>
          </p:cNvSpPr>
          <p:nvPr>
            <p:ph type="body" sz="quarter" idx="27"/>
          </p:nvPr>
        </p:nvSpPr>
        <p:spPr>
          <a:xfrm>
            <a:off x="4448947" y="3403986"/>
            <a:ext cx="3513234" cy="308954"/>
          </a:xfrm>
        </p:spPr>
        <p:txBody>
          <a:bodyPr/>
          <a:lstStyle/>
          <a:p>
            <a:r>
              <a:rPr lang="en-US">
                <a:latin typeface="+mn-lt"/>
              </a:rPr>
              <a:t>Where the show is taking place.</a:t>
            </a:r>
          </a:p>
        </p:txBody>
      </p:sp>
      <p:sp>
        <p:nvSpPr>
          <p:cNvPr id="27" name="Text Placeholder 26">
            <a:extLst>
              <a:ext uri="{FF2B5EF4-FFF2-40B4-BE49-F238E27FC236}">
                <a16:creationId xmlns:a16="http://schemas.microsoft.com/office/drawing/2014/main" id="{B4194C95-E61F-77D3-D676-F9178098D757}"/>
              </a:ext>
            </a:extLst>
          </p:cNvPr>
          <p:cNvSpPr>
            <a:spLocks noGrp="1"/>
          </p:cNvSpPr>
          <p:nvPr>
            <p:ph type="body" sz="quarter" idx="28"/>
          </p:nvPr>
        </p:nvSpPr>
        <p:spPr/>
        <p:txBody>
          <a:bodyPr/>
          <a:lstStyle/>
          <a:p>
            <a:r>
              <a:rPr lang="en-US">
                <a:latin typeface="+mn-lt"/>
              </a:rPr>
              <a:t>Duration of the show.</a:t>
            </a:r>
          </a:p>
        </p:txBody>
      </p:sp>
      <p:sp>
        <p:nvSpPr>
          <p:cNvPr id="28" name="Text Placeholder 27">
            <a:extLst>
              <a:ext uri="{FF2B5EF4-FFF2-40B4-BE49-F238E27FC236}">
                <a16:creationId xmlns:a16="http://schemas.microsoft.com/office/drawing/2014/main" id="{1C620F8D-BFC7-5196-3E43-808E4E30D53D}"/>
              </a:ext>
            </a:extLst>
          </p:cNvPr>
          <p:cNvSpPr>
            <a:spLocks noGrp="1"/>
          </p:cNvSpPr>
          <p:nvPr>
            <p:ph type="body" sz="quarter" idx="29"/>
          </p:nvPr>
        </p:nvSpPr>
        <p:spPr/>
        <p:txBody>
          <a:bodyPr/>
          <a:lstStyle/>
          <a:p>
            <a:r>
              <a:rPr lang="en-US">
                <a:latin typeface="+mn-lt"/>
              </a:rPr>
              <a:t>Staff member </a:t>
            </a:r>
            <a:r>
              <a:rPr lang="en-US" err="1">
                <a:latin typeface="+mn-lt"/>
              </a:rPr>
              <a:t>organising</a:t>
            </a:r>
            <a:r>
              <a:rPr lang="en-US">
                <a:latin typeface="+mn-lt"/>
              </a:rPr>
              <a:t> it.</a:t>
            </a:r>
          </a:p>
        </p:txBody>
      </p:sp>
      <p:sp>
        <p:nvSpPr>
          <p:cNvPr id="29" name="Text Placeholder 28">
            <a:extLst>
              <a:ext uri="{FF2B5EF4-FFF2-40B4-BE49-F238E27FC236}">
                <a16:creationId xmlns:a16="http://schemas.microsoft.com/office/drawing/2014/main" id="{AD0381AE-02B3-C199-55C3-D4D1B65EB2E6}"/>
              </a:ext>
            </a:extLst>
          </p:cNvPr>
          <p:cNvSpPr>
            <a:spLocks noGrp="1"/>
          </p:cNvSpPr>
          <p:nvPr>
            <p:ph type="body" sz="quarter" idx="30"/>
          </p:nvPr>
        </p:nvSpPr>
        <p:spPr/>
        <p:txBody>
          <a:bodyPr/>
          <a:lstStyle/>
          <a:p>
            <a:r>
              <a:rPr lang="en-US">
                <a:latin typeface="+mn-lt"/>
              </a:rPr>
              <a:t>Other members of staff going.</a:t>
            </a:r>
          </a:p>
        </p:txBody>
      </p:sp>
      <p:sp>
        <p:nvSpPr>
          <p:cNvPr id="30" name="Text Placeholder 29">
            <a:extLst>
              <a:ext uri="{FF2B5EF4-FFF2-40B4-BE49-F238E27FC236}">
                <a16:creationId xmlns:a16="http://schemas.microsoft.com/office/drawing/2014/main" id="{2B6A5663-CDBA-E097-AB05-E9A81901B697}"/>
              </a:ext>
            </a:extLst>
          </p:cNvPr>
          <p:cNvSpPr>
            <a:spLocks noGrp="1"/>
          </p:cNvSpPr>
          <p:nvPr>
            <p:ph type="body" sz="quarter" idx="31"/>
          </p:nvPr>
        </p:nvSpPr>
        <p:spPr/>
        <p:txBody>
          <a:bodyPr/>
          <a:lstStyle/>
          <a:p>
            <a:r>
              <a:rPr lang="en-US">
                <a:latin typeface="+mn-lt"/>
              </a:rPr>
              <a:t>Any other useful information:</a:t>
            </a:r>
          </a:p>
        </p:txBody>
      </p:sp>
      <p:sp>
        <p:nvSpPr>
          <p:cNvPr id="2" name="Text Placeholder 29">
            <a:extLst>
              <a:ext uri="{FF2B5EF4-FFF2-40B4-BE49-F238E27FC236}">
                <a16:creationId xmlns:a16="http://schemas.microsoft.com/office/drawing/2014/main" id="{049801B1-4C6E-4E3D-C78B-0DC75439B92B}"/>
              </a:ext>
            </a:extLst>
          </p:cNvPr>
          <p:cNvSpPr txBox="1">
            <a:spLocks/>
          </p:cNvSpPr>
          <p:nvPr/>
        </p:nvSpPr>
        <p:spPr>
          <a:xfrm>
            <a:off x="8299544" y="4679714"/>
            <a:ext cx="3414712" cy="13327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mn-lt"/>
              </a:rPr>
              <a:t>A pre-recorded CPD is available for you to access to prepare for this visit. Please speak to the teacher organising this event for more information</a:t>
            </a:r>
            <a:r>
              <a:rPr lang="en-US" b="0">
                <a:latin typeface="+mn-lt"/>
              </a:rPr>
              <a:t>.</a:t>
            </a:r>
          </a:p>
        </p:txBody>
      </p:sp>
    </p:spTree>
    <p:extLst>
      <p:ext uri="{BB962C8B-B14F-4D97-AF65-F5344CB8AC3E}">
        <p14:creationId xmlns:p14="http://schemas.microsoft.com/office/powerpoint/2010/main" val="192164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1078120"/>
          </a:xfrm>
        </p:spPr>
        <p:txBody>
          <a:bodyPr/>
          <a:lstStyle/>
          <a:p>
            <a:pPr marL="0" indent="0">
              <a:buNone/>
            </a:pPr>
            <a:r>
              <a:rPr lang="en-US" sz="3200" b="1">
                <a:latin typeface="+mn-lt"/>
              </a:rPr>
              <a:t>Information to share with </a:t>
            </a:r>
            <a:r>
              <a:rPr lang="en-US" sz="3200" b="1">
                <a:solidFill>
                  <a:srgbClr val="00B0FF"/>
                </a:solidFill>
                <a:latin typeface="+mn-lt"/>
              </a:rPr>
              <a:t>parents, carers </a:t>
            </a:r>
          </a:p>
          <a:p>
            <a:pPr marL="0" indent="0">
              <a:buNone/>
            </a:pPr>
            <a:r>
              <a:rPr lang="en-US" sz="3200" b="1">
                <a:solidFill>
                  <a:srgbClr val="00B0FF"/>
                </a:solidFill>
                <a:latin typeface="+mn-lt"/>
              </a:rPr>
              <a:t>and the wider community</a:t>
            </a:r>
            <a:r>
              <a:rPr lang="en-US" sz="3200" b="1">
                <a:latin typeface="+mn-lt"/>
              </a:rPr>
              <a:t> before the show.</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416259"/>
            <a:ext cx="11744068" cy="5103602"/>
          </a:xfrm>
        </p:spPr>
        <p:txBody>
          <a:bodyPr/>
          <a:lstStyle/>
          <a:p>
            <a:r>
              <a:rPr lang="en-GB" sz="1800">
                <a:solidFill>
                  <a:srgbClr val="00B0FF"/>
                </a:solidFill>
                <a:latin typeface="+mn-lt"/>
              </a:rPr>
              <a:t>Below is some suggested copy for a letter home to parents/carers or inclusion in your school newsletter:</a:t>
            </a:r>
          </a:p>
          <a:p>
            <a:r>
              <a:rPr lang="en-GB" sz="1800">
                <a:latin typeface="+mn-lt"/>
              </a:rPr>
              <a:t>We are delighted to let you know that our school is taking part in Primary Arts Go &amp; See – a new creative, cultural programme for London primary schools from A New Direction. </a:t>
            </a:r>
          </a:p>
          <a:p>
            <a:r>
              <a:rPr lang="en-GB" sz="1800">
                <a:latin typeface="+mn-lt"/>
              </a:rPr>
              <a:t>The Go &amp; See programme aims to increase access to high quality, inspiring arts, cultural and creative opportunities for students and staff in London’s primary schools. </a:t>
            </a:r>
          </a:p>
          <a:p>
            <a:r>
              <a:rPr lang="en-GB" sz="1800">
                <a:latin typeface="+mn-lt"/>
              </a:rPr>
              <a:t>We have booked a trip to [INSERT VENUE] in [INSERT LOCATION] as an experience for pupils in [INSERT CLASS/ES TAKING PART] on [INSERT DAY AND DATE].</a:t>
            </a:r>
          </a:p>
          <a:p>
            <a:r>
              <a:rPr lang="en-GB" sz="1800">
                <a:latin typeface="+mn-lt"/>
              </a:rPr>
              <a:t>[Choose the relevant paragraph for the show you are going to see on this page or the page that follows.]</a:t>
            </a:r>
          </a:p>
          <a:p>
            <a:endParaRPr lang="en-GB"/>
          </a:p>
          <a:p>
            <a:pPr>
              <a:spcAft>
                <a:spcPts val="0"/>
              </a:spcAft>
            </a:pPr>
            <a:r>
              <a:rPr lang="en-GB" sz="1800">
                <a:solidFill>
                  <a:srgbClr val="00B0FF"/>
                </a:solidFill>
                <a:latin typeface="+mn-lt"/>
              </a:rPr>
              <a:t>Brixton House: Alice in Wonderland Returns</a:t>
            </a:r>
          </a:p>
          <a:p>
            <a:r>
              <a:rPr lang="en-GB">
                <a:latin typeface="+mn-lt"/>
              </a:rPr>
              <a:t>After an explosive argument with Mum at Brixton Underground Station, eleven–year–old Alice leaps onto the tube seconds before the doors hiss shut. Trapped on a train speeding into Nonsense, surrounded by weird and wonderful passengers, and at the mercy of a Queen who won’t relinquish the controls, can Alice turn this train around? Multi–award–winning company Poltergeist weaves rap music together with the sights and sounds of Brixton into a hundred–mile–an–hour Christmas adventure.</a:t>
            </a:r>
          </a:p>
          <a:p>
            <a:pPr>
              <a:spcAft>
                <a:spcPts val="0"/>
              </a:spcAft>
            </a:pPr>
            <a:endParaRPr lang="en-GB" sz="1800">
              <a:solidFill>
                <a:srgbClr val="00B0FF"/>
              </a:solidFill>
              <a:latin typeface="+mn-lt"/>
            </a:endParaRPr>
          </a:p>
          <a:p>
            <a:pPr>
              <a:spcAft>
                <a:spcPts val="0"/>
              </a:spcAft>
            </a:pPr>
            <a:r>
              <a:rPr lang="en-GB" sz="1800">
                <a:solidFill>
                  <a:srgbClr val="00B0FF"/>
                </a:solidFill>
                <a:latin typeface="+mn-lt"/>
              </a:rPr>
              <a:t>Greenwich Theatre: Dick Whittington and his Cat</a:t>
            </a:r>
            <a:endParaRPr lang="en-US" sz="1800">
              <a:solidFill>
                <a:srgbClr val="00B0FF"/>
              </a:solidFill>
              <a:latin typeface="+mn-lt"/>
            </a:endParaRPr>
          </a:p>
          <a:p>
            <a:r>
              <a:rPr lang="en-GB">
                <a:latin typeface="+mn-lt"/>
              </a:rPr>
              <a:t>Join Dick Whittington and his Cat as they seek fame and fortune in an adventure through good old London Town! Can he outwit the evil King Rat, defeat his gang of revolting rodents?! Will he win the beautiful Alice </a:t>
            </a:r>
            <a:r>
              <a:rPr lang="en-GB" err="1">
                <a:latin typeface="+mn-lt"/>
              </a:rPr>
              <a:t>Fitzwarren’s</a:t>
            </a:r>
            <a:r>
              <a:rPr lang="en-GB">
                <a:latin typeface="+mn-lt"/>
              </a:rPr>
              <a:t> hand in marriage and become Lord Mayor of London?! Find out in this pantomime paved with gold! </a:t>
            </a:r>
            <a:endParaRPr lang="en-US"/>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13174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about the shows, continued.</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744068" cy="5508337"/>
          </a:xfrm>
        </p:spPr>
        <p:txBody>
          <a:bodyPr/>
          <a:lstStyle/>
          <a:p>
            <a:pPr>
              <a:spcAft>
                <a:spcPts val="0"/>
              </a:spcAft>
            </a:pPr>
            <a:r>
              <a:rPr lang="en-GB" sz="1800">
                <a:solidFill>
                  <a:srgbClr val="00B0FF"/>
                </a:solidFill>
                <a:latin typeface="+mn-lt"/>
              </a:rPr>
              <a:t>Little Angel Theatre: The Singing Mermaid</a:t>
            </a:r>
          </a:p>
          <a:p>
            <a:r>
              <a:rPr lang="en-GB">
                <a:latin typeface="+mn-lt"/>
              </a:rPr>
              <a:t>One day, the singing mermaid is tempted away from all of her sea creature friends and her peaceful home at </a:t>
            </a:r>
            <a:r>
              <a:rPr lang="en-GB" err="1">
                <a:latin typeface="+mn-lt"/>
              </a:rPr>
              <a:t>Silversands</a:t>
            </a:r>
            <a:r>
              <a:rPr lang="en-GB">
                <a:latin typeface="+mn-lt"/>
              </a:rPr>
              <a:t> to join a travelling circus. The audiences love to hear her sing, but the poor mermaid was tricked! Instead of the swimming pool she was promised, she is kept in a small tank by the wicked circus master Sam Sly, and she soon longs to return to the freedom of the sea. Will she ever escape? And who will help her along the way? Through beautiful puppetry and performance, Julia Donaldson and Lydia </a:t>
            </a:r>
            <a:r>
              <a:rPr lang="en-GB" err="1">
                <a:latin typeface="+mn-lt"/>
              </a:rPr>
              <a:t>Monks’s</a:t>
            </a:r>
            <a:r>
              <a:rPr lang="en-GB">
                <a:latin typeface="+mn-lt"/>
              </a:rPr>
              <a:t> enormously popular story, The Singing Mermaid, is brought to life.</a:t>
            </a:r>
          </a:p>
          <a:p>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endParaRPr lang="en-GB" sz="1800">
              <a:solidFill>
                <a:srgbClr val="00B0FF"/>
              </a:solidFill>
              <a:latin typeface="+mn-lt"/>
            </a:endParaRPr>
          </a:p>
          <a:p>
            <a:pPr>
              <a:spcAft>
                <a:spcPts val="0"/>
              </a:spcAft>
            </a:pPr>
            <a:r>
              <a:rPr lang="en-GB" sz="1800">
                <a:solidFill>
                  <a:srgbClr val="00B0FF"/>
                </a:solidFill>
                <a:latin typeface="+mn-lt"/>
              </a:rPr>
              <a:t>Lyric Hammersmith: Aladdin</a:t>
            </a:r>
          </a:p>
          <a:p>
            <a:r>
              <a:rPr lang="en-GB">
                <a:latin typeface="+mn-lt"/>
              </a:rPr>
              <a:t>Your wishes have been granted, for Aladdin is the Lyric’s 2024 panto! Soar above the streets of Hammersmith with our panto heroes Aladdin and Jasmine for an adventure you won’t forget. </a:t>
            </a:r>
          </a:p>
          <a:p>
            <a:r>
              <a:rPr lang="en-GB">
                <a:latin typeface="+mn-lt"/>
              </a:rPr>
              <a:t>Award winning writer Sonia </a:t>
            </a:r>
            <a:r>
              <a:rPr lang="en-GB" err="1">
                <a:latin typeface="+mn-lt"/>
              </a:rPr>
              <a:t>Jalaly</a:t>
            </a:r>
            <a:r>
              <a:rPr lang="en-GB">
                <a:latin typeface="+mn-lt"/>
              </a:rPr>
              <a:t> and director Nicholai La Barrie join forces once again to bring us a brand–new take on the story we all know and love, with added chart–topping tunes, side splitting comedy and a fresh yet familiar Lyric twist.</a:t>
            </a:r>
          </a:p>
          <a:p>
            <a:endParaRPr lang="en-GB" sz="1800">
              <a:solidFill>
                <a:srgbClr val="00B0FF"/>
              </a:solidFill>
              <a:latin typeface="+mn-lt"/>
            </a:endParaRPr>
          </a:p>
          <a:p>
            <a:r>
              <a:rPr lang="en-GB" sz="1800">
                <a:solidFill>
                  <a:srgbClr val="00B0FF"/>
                </a:solidFill>
                <a:latin typeface="+mn-lt"/>
              </a:rPr>
              <a:t>Stratford East: Pinocchio</a:t>
            </a:r>
          </a:p>
          <a:p>
            <a:r>
              <a:rPr lang="en-GB">
                <a:latin typeface="+mn-lt"/>
              </a:rPr>
              <a:t>Will Blue Rinse Fairy and </a:t>
            </a:r>
            <a:r>
              <a:rPr lang="en-GB" err="1">
                <a:latin typeface="+mn-lt"/>
              </a:rPr>
              <a:t>Krik</a:t>
            </a:r>
            <a:r>
              <a:rPr lang="en-GB">
                <a:latin typeface="+mn-lt"/>
              </a:rPr>
              <a:t> </a:t>
            </a:r>
            <a:r>
              <a:rPr lang="en-GB" err="1">
                <a:latin typeface="+mn-lt"/>
              </a:rPr>
              <a:t>Krak</a:t>
            </a:r>
            <a:r>
              <a:rPr lang="en-GB">
                <a:latin typeface="+mn-lt"/>
              </a:rPr>
              <a:t> the cricket be able to keep Pinocchio off the crooked path, as he battles the trials and tribulations of becoming a “real boy”? Round up your class and join us for a reimagined telling of the fairy tale classic to find out.</a:t>
            </a:r>
          </a:p>
          <a:p>
            <a:endParaRPr lang="en-GB"/>
          </a:p>
          <a:p>
            <a:endParaRPr lang="en-GB"/>
          </a:p>
          <a:p>
            <a:endParaRPr lang="en-US"/>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9" name="Picture Placeholder 26">
            <a:extLst>
              <a:ext uri="{FF2B5EF4-FFF2-40B4-BE49-F238E27FC236}">
                <a16:creationId xmlns:a16="http://schemas.microsoft.com/office/drawing/2014/main" id="{85614A39-CC56-7304-979C-682E49486644}"/>
              </a:ext>
            </a:extLst>
          </p:cNvPr>
          <p:cNvPicPr>
            <a:picLocks noChangeAspect="1"/>
          </p:cNvPicPr>
          <p:nvPr/>
        </p:nvPicPr>
        <p:blipFill rotWithShape="1">
          <a:blip r:embed="rId6"/>
          <a:srcRect t="11673" b="3229"/>
          <a:stretch/>
        </p:blipFill>
        <p:spPr>
          <a:xfrm>
            <a:off x="1755385" y="3925312"/>
            <a:ext cx="3429090" cy="231019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24105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to share with </a:t>
            </a:r>
            <a:r>
              <a:rPr lang="en-US" sz="3200" b="1">
                <a:solidFill>
                  <a:srgbClr val="00B0FF"/>
                </a:solidFill>
                <a:latin typeface="+mn-lt"/>
              </a:rPr>
              <a:t>pupils</a:t>
            </a:r>
            <a:r>
              <a:rPr lang="en-US" sz="3200" b="1">
                <a:latin typeface="+mn-lt"/>
              </a:rPr>
              <a:t> before the show.</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744068" cy="5508337"/>
          </a:xfrm>
        </p:spPr>
        <p:txBody>
          <a:bodyPr/>
          <a:lstStyle/>
          <a:p>
            <a:r>
              <a:rPr lang="en-GB">
                <a:latin typeface="+mn-lt"/>
              </a:rPr>
              <a:t>Before the show, play each class the trailer of the production you are going to see (where available). You will find links to the trailers, as well as access information and extra resources on </a:t>
            </a:r>
            <a:r>
              <a:rPr lang="en-GB">
                <a:solidFill>
                  <a:srgbClr val="00B0FF"/>
                </a:solidFill>
                <a:latin typeface="+mn-lt"/>
                <a:hlinkClick r:id="rId5">
                  <a:extLst>
                    <a:ext uri="{A12FA001-AC4F-418D-AE19-62706E023703}">
                      <ahyp:hlinkClr xmlns:ahyp="http://schemas.microsoft.com/office/drawing/2018/hyperlinkcolor" val="tx"/>
                    </a:ext>
                  </a:extLst>
                </a:hlinkClick>
              </a:rPr>
              <a:t>A New Direction’s website</a:t>
            </a:r>
            <a:r>
              <a:rPr lang="en-GB">
                <a:solidFill>
                  <a:srgbClr val="00B0FF"/>
                </a:solidFill>
                <a:latin typeface="+mn-lt"/>
              </a:rPr>
              <a:t>.</a:t>
            </a:r>
          </a:p>
          <a:p>
            <a:endParaRPr lang="en-GB">
              <a:latin typeface="+mn-lt"/>
            </a:endParaRPr>
          </a:p>
          <a:p>
            <a:r>
              <a:rPr lang="en-GB">
                <a:latin typeface="+mn-lt"/>
              </a:rPr>
              <a:t>You might like to talk through the following prompts to be ready for the performance.</a:t>
            </a:r>
          </a:p>
          <a:p>
            <a:pPr marL="285750" indent="-285750">
              <a:buFont typeface="Arial" panose="020B0604020202020204" pitchFamily="34" charset="0"/>
              <a:buChar char="•"/>
            </a:pPr>
            <a:r>
              <a:rPr lang="en-GB">
                <a:latin typeface="+mn-lt"/>
              </a:rPr>
              <a:t>What is a theatre and what makes it special?</a:t>
            </a:r>
          </a:p>
          <a:p>
            <a:pPr marL="285750" indent="-285750">
              <a:buFont typeface="Arial" panose="020B0604020202020204" pitchFamily="34" charset="0"/>
              <a:buChar char="•"/>
            </a:pPr>
            <a:r>
              <a:rPr lang="en-GB">
                <a:latin typeface="+mn-lt"/>
              </a:rPr>
              <a:t>What makes a good performance?</a:t>
            </a:r>
          </a:p>
          <a:p>
            <a:pPr marL="285750" indent="-285750">
              <a:buFont typeface="Arial" panose="020B0604020202020204" pitchFamily="34" charset="0"/>
              <a:buChar char="•"/>
            </a:pPr>
            <a:r>
              <a:rPr lang="en-GB">
                <a:latin typeface="+mn-lt"/>
              </a:rPr>
              <a:t>What makes a good audience?</a:t>
            </a:r>
          </a:p>
          <a:p>
            <a:endParaRPr lang="en-GB">
              <a:latin typeface="+mn-lt"/>
            </a:endParaRPr>
          </a:p>
          <a:p>
            <a:r>
              <a:rPr lang="en-GB">
                <a:latin typeface="+mn-lt"/>
              </a:rPr>
              <a:t>Following this discussion, you might want to make your own list of ‘being a good audience’ before checking it against some of these:</a:t>
            </a:r>
          </a:p>
          <a:p>
            <a:r>
              <a:rPr lang="en-GB" b="1">
                <a:latin typeface="+mn-lt"/>
              </a:rPr>
              <a:t>Be safe</a:t>
            </a:r>
            <a:r>
              <a:rPr lang="en-GB">
                <a:latin typeface="+mn-lt"/>
              </a:rPr>
              <a:t>:</a:t>
            </a:r>
          </a:p>
          <a:p>
            <a:r>
              <a:rPr lang="en-GB">
                <a:latin typeface="+mn-lt"/>
              </a:rPr>
              <a:t>• Listen to and follow instructions from the theatre staff.</a:t>
            </a:r>
          </a:p>
          <a:p>
            <a:r>
              <a:rPr lang="en-GB">
                <a:latin typeface="+mn-lt"/>
              </a:rPr>
              <a:t>• Use the toilet before you go in to watch the show.</a:t>
            </a:r>
          </a:p>
          <a:p>
            <a:endParaRPr lang="en-GB">
              <a:latin typeface="+mn-lt"/>
            </a:endParaRPr>
          </a:p>
          <a:p>
            <a:r>
              <a:rPr lang="en-GB">
                <a:latin typeface="+mn-lt"/>
              </a:rPr>
              <a:t>• Don’t eat while the show is happening</a:t>
            </a:r>
          </a:p>
          <a:p>
            <a:r>
              <a:rPr lang="en-GB">
                <a:latin typeface="+mn-lt"/>
              </a:rPr>
              <a:t>• Tell your teacher or other trusted adult if you need a break. </a:t>
            </a:r>
          </a:p>
          <a:p>
            <a:r>
              <a:rPr lang="en-GB" b="1">
                <a:latin typeface="+mn-lt"/>
              </a:rPr>
              <a:t>Respect other people</a:t>
            </a:r>
            <a:r>
              <a:rPr lang="en-GB">
                <a:latin typeface="+mn-lt"/>
              </a:rPr>
              <a:t>:</a:t>
            </a:r>
          </a:p>
          <a:p>
            <a:pPr marL="285750" indent="-285750">
              <a:buFont typeface="Arial" panose="020B0604020202020204" pitchFamily="34" charset="0"/>
              <a:buChar char="•"/>
            </a:pPr>
            <a:r>
              <a:rPr lang="en-GB">
                <a:latin typeface="+mn-lt"/>
              </a:rPr>
              <a:t>Stay sitting down so everyone can see and hear. </a:t>
            </a:r>
          </a:p>
          <a:p>
            <a:pPr marL="285750" indent="-285750">
              <a:buFont typeface="Arial" panose="020B0604020202020204" pitchFamily="34" charset="0"/>
              <a:buChar char="•"/>
            </a:pPr>
            <a:r>
              <a:rPr lang="en-GB">
                <a:latin typeface="+mn-lt"/>
              </a:rPr>
              <a:t>Respect everyone’s personal space – don’t kick someone’s chair, wriggle or put your feet on the seats. </a:t>
            </a:r>
          </a:p>
          <a:p>
            <a:pPr marL="285750" indent="-285750">
              <a:buFont typeface="Arial" panose="020B0604020202020204" pitchFamily="34" charset="0"/>
              <a:buChar char="•"/>
            </a:pPr>
            <a:r>
              <a:rPr lang="en-GB">
                <a:latin typeface="+mn-lt"/>
              </a:rPr>
              <a:t>Don’t talk when the show is on unless the actors ask you to take part. </a:t>
            </a:r>
          </a:p>
          <a:p>
            <a:r>
              <a:rPr lang="en-GB" b="1">
                <a:latin typeface="+mn-lt"/>
              </a:rPr>
              <a:t>Say thank you</a:t>
            </a:r>
            <a:r>
              <a:rPr lang="en-GB">
                <a:latin typeface="+mn-lt"/>
              </a:rPr>
              <a:t>:</a:t>
            </a:r>
          </a:p>
          <a:p>
            <a:r>
              <a:rPr lang="en-GB">
                <a:latin typeface="+mn-lt"/>
              </a:rPr>
              <a:t>• At the theatre we show our thanks by clapping. It’s important to clap the performers and also the crew, musicians, and everyone who helped make the performance possible. </a:t>
            </a:r>
          </a:p>
          <a:p>
            <a:r>
              <a:rPr lang="en-GB">
                <a:latin typeface="+mn-lt"/>
              </a:rPr>
              <a:t>• We also say thank you to the theatre staff for their help and assistance. </a:t>
            </a:r>
            <a:endParaRPr lang="en-GB">
              <a:solidFill>
                <a:srgbClr val="F27300"/>
              </a:solidFill>
              <a:latin typeface="+mn-lt"/>
            </a:endParaRPr>
          </a:p>
          <a:p>
            <a:r>
              <a:rPr lang="en-GB">
                <a:latin typeface="+mn-lt"/>
              </a:rPr>
              <a:t>You can also let your pupils know what to expect using the discussion prompts on the next page. </a:t>
            </a:r>
          </a:p>
          <a:p>
            <a:endParaRPr lang="en-US"/>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6"/>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82032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E0CC-EDC9-2AC7-6A59-2D88C323B7D1}"/>
              </a:ext>
            </a:extLst>
          </p:cNvPr>
          <p:cNvSpPr>
            <a:spLocks noGrp="1"/>
          </p:cNvSpPr>
          <p:nvPr>
            <p:ph type="body" sz="quarter" idx="13"/>
          </p:nvPr>
        </p:nvSpPr>
        <p:spPr>
          <a:xfrm>
            <a:off x="317687" y="338139"/>
            <a:ext cx="8808354" cy="57626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Poppins" pitchFamily="2" charset="77"/>
              </a:rPr>
              <a:t>Thinking about our theatre trip</a:t>
            </a:r>
          </a:p>
        </p:txBody>
      </p:sp>
      <p:sp>
        <p:nvSpPr>
          <p:cNvPr id="3" name="Text Placeholder 2">
            <a:extLst>
              <a:ext uri="{FF2B5EF4-FFF2-40B4-BE49-F238E27FC236}">
                <a16:creationId xmlns:a16="http://schemas.microsoft.com/office/drawing/2014/main" id="{62CEBAFA-62AF-D11D-2F02-CBC702BFE48A}"/>
              </a:ext>
            </a:extLst>
          </p:cNvPr>
          <p:cNvSpPr>
            <a:spLocks noGrp="1"/>
          </p:cNvSpPr>
          <p:nvPr>
            <p:ph type="body" sz="quarter" idx="15"/>
          </p:nvPr>
        </p:nvSpPr>
        <p:spPr>
          <a:xfrm>
            <a:off x="239806" y="914401"/>
            <a:ext cx="3848100" cy="1129552"/>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Who do you think the main characters in the show will be?</a:t>
            </a:r>
          </a:p>
        </p:txBody>
      </p:sp>
      <p:sp>
        <p:nvSpPr>
          <p:cNvPr id="37" name="Text Placeholder 36">
            <a:extLst>
              <a:ext uri="{FF2B5EF4-FFF2-40B4-BE49-F238E27FC236}">
                <a16:creationId xmlns:a16="http://schemas.microsoft.com/office/drawing/2014/main" id="{497D27E5-1EDD-C87D-C9B4-D8F496D47E3E}"/>
              </a:ext>
            </a:extLst>
          </p:cNvPr>
          <p:cNvSpPr>
            <a:spLocks noGrp="1"/>
          </p:cNvSpPr>
          <p:nvPr>
            <p:ph type="body" sz="quarter" idx="16"/>
          </p:nvPr>
        </p:nvSpPr>
        <p:spPr/>
        <p:txBody>
          <a:bodyPr/>
          <a:lstStyle/>
          <a:p>
            <a:r>
              <a:rPr lang="en-US" sz="1800">
                <a:latin typeface="+mn-lt"/>
              </a:rPr>
              <a:t>What props do you think you might see on stage?</a:t>
            </a:r>
          </a:p>
          <a:p>
            <a:endParaRPr lang="en-US"/>
          </a:p>
        </p:txBody>
      </p:sp>
      <p:sp>
        <p:nvSpPr>
          <p:cNvPr id="38" name="Text Placeholder 37">
            <a:extLst>
              <a:ext uri="{FF2B5EF4-FFF2-40B4-BE49-F238E27FC236}">
                <a16:creationId xmlns:a16="http://schemas.microsoft.com/office/drawing/2014/main" id="{F03EF6FA-113E-066D-44E5-90E7F1A6BEB1}"/>
              </a:ext>
            </a:extLst>
          </p:cNvPr>
          <p:cNvSpPr>
            <a:spLocks noGrp="1"/>
          </p:cNvSpPr>
          <p:nvPr>
            <p:ph type="body" sz="quarter" idx="17"/>
          </p:nvPr>
        </p:nvSpPr>
        <p:spPr/>
        <p:txBody>
          <a:bodyPr/>
          <a:lstStyle/>
          <a:p>
            <a:r>
              <a:rPr lang="en-US" sz="1800">
                <a:latin typeface="+mn-lt"/>
              </a:rPr>
              <a:t>What kind of music, songs or sounds do you think the show will include?</a:t>
            </a:r>
          </a:p>
          <a:p>
            <a:endParaRPr lang="en-US"/>
          </a:p>
        </p:txBody>
      </p:sp>
      <p:sp>
        <p:nvSpPr>
          <p:cNvPr id="39" name="Text Placeholder 38">
            <a:extLst>
              <a:ext uri="{FF2B5EF4-FFF2-40B4-BE49-F238E27FC236}">
                <a16:creationId xmlns:a16="http://schemas.microsoft.com/office/drawing/2014/main" id="{F0FEA2C3-46EA-2D6B-E7D0-4A9AB2148D23}"/>
              </a:ext>
            </a:extLst>
          </p:cNvPr>
          <p:cNvSpPr>
            <a:spLocks noGrp="1"/>
          </p:cNvSpPr>
          <p:nvPr>
            <p:ph type="body" sz="quarter" idx="18"/>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feel about going to the theatre? Are you excited, nervous, happy?</a:t>
            </a:r>
          </a:p>
          <a:p>
            <a:endParaRPr lang="en-US"/>
          </a:p>
        </p:txBody>
      </p:sp>
      <p:sp>
        <p:nvSpPr>
          <p:cNvPr id="40" name="Text Placeholder 39">
            <a:extLst>
              <a:ext uri="{FF2B5EF4-FFF2-40B4-BE49-F238E27FC236}">
                <a16:creationId xmlns:a16="http://schemas.microsoft.com/office/drawing/2014/main" id="{76D228B4-AE5D-124D-E92A-589D2E50FA69}"/>
              </a:ext>
            </a:extLst>
          </p:cNvPr>
          <p:cNvSpPr>
            <a:spLocks noGrp="1"/>
          </p:cNvSpPr>
          <p:nvPr>
            <p:ph type="body" sz="quarter" idx="19"/>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think you should behave when you are at the theatre?</a:t>
            </a:r>
          </a:p>
          <a:p>
            <a:endParaRPr lang="en-US"/>
          </a:p>
        </p:txBody>
      </p:sp>
      <p:sp>
        <p:nvSpPr>
          <p:cNvPr id="41" name="Text Placeholder 40">
            <a:extLst>
              <a:ext uri="{FF2B5EF4-FFF2-40B4-BE49-F238E27FC236}">
                <a16:creationId xmlns:a16="http://schemas.microsoft.com/office/drawing/2014/main" id="{8E79D9C2-AAB1-8CD4-9C2D-6EA2EF28AA7D}"/>
              </a:ext>
            </a:extLst>
          </p:cNvPr>
          <p:cNvSpPr>
            <a:spLocks noGrp="1"/>
          </p:cNvSpPr>
          <p:nvPr>
            <p:ph type="body" sz="quarter" idx="20"/>
          </p:nvPr>
        </p:nvSpPr>
        <p:spPr/>
        <p:txBody>
          <a:bodyPr/>
          <a:lstStyle/>
          <a:p>
            <a:r>
              <a:rPr lang="en-US" sz="1600">
                <a:latin typeface="+mn-lt"/>
              </a:rPr>
              <a:t>How can we make sure that we all enjoy the show? For example, we will need to sit quietly in our seat.</a:t>
            </a:r>
          </a:p>
          <a:p>
            <a:endParaRPr lang="en-US"/>
          </a:p>
        </p:txBody>
      </p:sp>
      <p:sp>
        <p:nvSpPr>
          <p:cNvPr id="42" name="Text Placeholder 41">
            <a:extLst>
              <a:ext uri="{FF2B5EF4-FFF2-40B4-BE49-F238E27FC236}">
                <a16:creationId xmlns:a16="http://schemas.microsoft.com/office/drawing/2014/main" id="{6F1291C1-0FE6-C6BC-B78E-307098EFA0BD}"/>
              </a:ext>
            </a:extLst>
          </p:cNvPr>
          <p:cNvSpPr>
            <a:spLocks noGrp="1"/>
          </p:cNvSpPr>
          <p:nvPr>
            <p:ph type="body" sz="quarter" idx="2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In parts of the show, they might ask us to take part – what do you think they might ask us to do? </a:t>
            </a:r>
          </a:p>
          <a:p>
            <a:endParaRPr lang="en-US"/>
          </a:p>
        </p:txBody>
      </p:sp>
      <p:sp>
        <p:nvSpPr>
          <p:cNvPr id="43" name="Text Placeholder 42">
            <a:extLst>
              <a:ext uri="{FF2B5EF4-FFF2-40B4-BE49-F238E27FC236}">
                <a16:creationId xmlns:a16="http://schemas.microsoft.com/office/drawing/2014/main" id="{F90BB8CD-DA77-4491-A012-C3D39972AFA8}"/>
              </a:ext>
            </a:extLst>
          </p:cNvPr>
          <p:cNvSpPr>
            <a:spLocks noGrp="1"/>
          </p:cNvSpPr>
          <p:nvPr>
            <p:ph type="body" sz="quarter" idx="22"/>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What do we do at the end of the show to say thank you?</a:t>
            </a:r>
          </a:p>
          <a:p>
            <a:endParaRPr lang="en-US"/>
          </a:p>
        </p:txBody>
      </p:sp>
      <p:pic>
        <p:nvPicPr>
          <p:cNvPr id="6" name="Picture 5" descr="A black background with orange dots&#10;&#10;Description automatically generated">
            <a:extLst>
              <a:ext uri="{FF2B5EF4-FFF2-40B4-BE49-F238E27FC236}">
                <a16:creationId xmlns:a16="http://schemas.microsoft.com/office/drawing/2014/main" id="{6ED94F0C-F426-60A3-917D-60D5D868F1F4}"/>
              </a:ext>
            </a:extLst>
          </p:cNvPr>
          <p:cNvPicPr>
            <a:picLocks noChangeAspect="1"/>
          </p:cNvPicPr>
          <p:nvPr/>
        </p:nvPicPr>
        <p:blipFill>
          <a:blip r:embed="rId2"/>
          <a:stretch>
            <a:fillRect/>
          </a:stretch>
        </p:blipFill>
        <p:spPr>
          <a:xfrm>
            <a:off x="8717887" y="32419"/>
            <a:ext cx="1601886" cy="1416259"/>
          </a:xfrm>
          <a:prstGeom prst="rect">
            <a:avLst/>
          </a:prstGeom>
        </p:spPr>
      </p:pic>
      <p:pic>
        <p:nvPicPr>
          <p:cNvPr id="7" name="Picture 6" descr="A purple zigzag on a black background&#10;&#10;Description automatically generated">
            <a:extLst>
              <a:ext uri="{FF2B5EF4-FFF2-40B4-BE49-F238E27FC236}">
                <a16:creationId xmlns:a16="http://schemas.microsoft.com/office/drawing/2014/main" id="{B416E3BF-6BB5-E8C3-7F5D-46B98A45EBEF}"/>
              </a:ext>
            </a:extLst>
          </p:cNvPr>
          <p:cNvPicPr>
            <a:picLocks noChangeAspect="1"/>
          </p:cNvPicPr>
          <p:nvPr/>
        </p:nvPicPr>
        <p:blipFill>
          <a:blip r:embed="rId3"/>
          <a:stretch>
            <a:fillRect/>
          </a:stretch>
        </p:blipFill>
        <p:spPr>
          <a:xfrm>
            <a:off x="10065057" y="32419"/>
            <a:ext cx="1918817" cy="881982"/>
          </a:xfrm>
          <a:prstGeom prst="rect">
            <a:avLst/>
          </a:prstGeom>
        </p:spPr>
      </p:pic>
      <p:pic>
        <p:nvPicPr>
          <p:cNvPr id="8" name="Picture 7" descr="A purple spiral on a black background&#10;&#10;Description automatically generated">
            <a:extLst>
              <a:ext uri="{FF2B5EF4-FFF2-40B4-BE49-F238E27FC236}">
                <a16:creationId xmlns:a16="http://schemas.microsoft.com/office/drawing/2014/main" id="{2EB65FDE-2F11-8B5C-4D96-FAD5E292F0F8}"/>
              </a:ext>
            </a:extLst>
          </p:cNvPr>
          <p:cNvPicPr>
            <a:picLocks noChangeAspect="1"/>
          </p:cNvPicPr>
          <p:nvPr/>
        </p:nvPicPr>
        <p:blipFill>
          <a:blip r:embed="rId4"/>
          <a:stretch>
            <a:fillRect/>
          </a:stretch>
        </p:blipFill>
        <p:spPr>
          <a:xfrm rot="5400000">
            <a:off x="11026043" y="5817557"/>
            <a:ext cx="1341994" cy="1215138"/>
          </a:xfrm>
          <a:prstGeom prst="rect">
            <a:avLst/>
          </a:prstGeom>
        </p:spPr>
      </p:pic>
      <p:pic>
        <p:nvPicPr>
          <p:cNvPr id="9" name="Picture 8" descr="A yellow star on a black background&#10;&#10;Description automatically generated">
            <a:extLst>
              <a:ext uri="{FF2B5EF4-FFF2-40B4-BE49-F238E27FC236}">
                <a16:creationId xmlns:a16="http://schemas.microsoft.com/office/drawing/2014/main" id="{3E42C62A-7A41-0035-206A-58C593748B35}"/>
              </a:ext>
            </a:extLst>
          </p:cNvPr>
          <p:cNvPicPr>
            <a:picLocks noChangeAspect="1"/>
          </p:cNvPicPr>
          <p:nvPr/>
        </p:nvPicPr>
        <p:blipFill>
          <a:blip r:embed="rId5"/>
          <a:stretch>
            <a:fillRect/>
          </a:stretch>
        </p:blipFill>
        <p:spPr>
          <a:xfrm>
            <a:off x="-152983" y="6115125"/>
            <a:ext cx="915566" cy="809471"/>
          </a:xfrm>
          <a:prstGeom prst="rect">
            <a:avLst/>
          </a:prstGeom>
        </p:spPr>
      </p:pic>
    </p:spTree>
    <p:extLst>
      <p:ext uri="{BB962C8B-B14F-4D97-AF65-F5344CB8AC3E}">
        <p14:creationId xmlns:p14="http://schemas.microsoft.com/office/powerpoint/2010/main" val="179642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Take a bow!</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r>
              <a:rPr lang="en-US">
                <a:latin typeface="+mn-lt"/>
              </a:rPr>
              <a:t>Exploring the themes of the show and supporting pupils to reflect on the experience, we have suggestions for 10 minutes, 30 minutes or a full 1-hour lesson.</a:t>
            </a:r>
          </a:p>
        </p:txBody>
      </p:sp>
      <p:pic>
        <p:nvPicPr>
          <p:cNvPr id="12" name="Picture Placeholder 11" descr="A logo with colorful squares&#10;&#10;Description automatically generated">
            <a:extLst>
              <a:ext uri="{FF2B5EF4-FFF2-40B4-BE49-F238E27FC236}">
                <a16:creationId xmlns:a16="http://schemas.microsoft.com/office/drawing/2014/main" id="{2611078D-58DC-26DF-9545-73A8FF677877}"/>
              </a:ext>
            </a:extLst>
          </p:cNvPr>
          <p:cNvPicPr>
            <a:picLocks noGrp="1" noChangeAspect="1"/>
          </p:cNvPicPr>
          <p:nvPr>
            <p:ph type="pic" sz="quarter" idx="14"/>
          </p:nvPr>
        </p:nvPicPr>
        <p:blipFill>
          <a:blip r:embed="rId2"/>
          <a:srcRect t="22293" b="22293"/>
          <a:stretch>
            <a:fillRect/>
          </a:stretch>
        </p:blipFill>
        <p:spPr/>
      </p:pic>
      <p:pic>
        <p:nvPicPr>
          <p:cNvPr id="10" name="Picture Placeholder 9" descr="A puppet being held by a person&#10;&#10;Description automatically generated">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a:blip r:embed="rId3"/>
          <a:srcRect l="15843" r="15843"/>
          <a:stretch>
            <a:fillRect/>
          </a:stretch>
        </p:blipFill>
        <p:spPr/>
      </p:pic>
      <p:sp>
        <p:nvSpPr>
          <p:cNvPr id="7" name="Text Placeholder 6">
            <a:extLst>
              <a:ext uri="{FF2B5EF4-FFF2-40B4-BE49-F238E27FC236}">
                <a16:creationId xmlns:a16="http://schemas.microsoft.com/office/drawing/2014/main" id="{7BE0C18B-554C-352C-59C4-91D4EB441A19}"/>
              </a:ext>
            </a:extLst>
          </p:cNvPr>
          <p:cNvSpPr>
            <a:spLocks noGrp="1"/>
          </p:cNvSpPr>
          <p:nvPr>
            <p:ph type="body" sz="quarter" idx="17"/>
          </p:nvPr>
        </p:nvSpPr>
        <p:spPr/>
        <p:txBody>
          <a:bodyPr/>
          <a:lstStyle/>
          <a:p>
            <a:r>
              <a:rPr lang="en-US" sz="3200">
                <a:latin typeface="+mn-lt"/>
              </a:rPr>
              <a:t>Post-Show Resources</a:t>
            </a:r>
          </a:p>
        </p:txBody>
      </p:sp>
    </p:spTree>
    <p:extLst>
      <p:ext uri="{BB962C8B-B14F-4D97-AF65-F5344CB8AC3E}">
        <p14:creationId xmlns:p14="http://schemas.microsoft.com/office/powerpoint/2010/main" val="393189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r>
              <a:rPr lang="en-GB" sz="1800">
                <a:latin typeface="+mn-lt"/>
              </a:rPr>
              <a:t>Ask pupils to interview each other in pairs for a couple of minutes each, then as a whole class write up some short sentences to share in your school newsletter or assembly. </a:t>
            </a:r>
          </a:p>
          <a:p>
            <a:r>
              <a:rPr lang="en-GB" sz="1800">
                <a:latin typeface="+mn-lt"/>
              </a:rPr>
              <a:t>You have just come out of the theatre and a journalist grabs your attention to ask you what you think as you are leaving. Journalists: use a pen/ruler/your hand as a microphone and ask your talk partner: </a:t>
            </a:r>
          </a:p>
          <a:p>
            <a:r>
              <a:rPr lang="en-GB" sz="1800">
                <a:latin typeface="+mn-lt"/>
              </a:rPr>
              <a:t>• How are you feeling? </a:t>
            </a:r>
          </a:p>
          <a:p>
            <a:r>
              <a:rPr lang="en-GB" sz="1800">
                <a:latin typeface="+mn-lt"/>
              </a:rPr>
              <a:t>• What was the show you just saw? </a:t>
            </a:r>
          </a:p>
          <a:p>
            <a:r>
              <a:rPr lang="en-GB" sz="1800">
                <a:latin typeface="+mn-lt"/>
              </a:rPr>
              <a:t>• What was your favourite part? </a:t>
            </a:r>
          </a:p>
          <a:p>
            <a:r>
              <a:rPr lang="en-GB" sz="1800">
                <a:latin typeface="+mn-lt"/>
              </a:rPr>
              <a:t>• Can you sum up the performance in just one word? </a:t>
            </a:r>
          </a:p>
          <a:p>
            <a:r>
              <a:rPr lang="en-GB" sz="1800">
                <a:latin typeface="+mn-lt"/>
              </a:rPr>
              <a:t>Challenge students to think of their own questions and follow up questions to what’s been said. </a:t>
            </a:r>
          </a:p>
          <a:p>
            <a:r>
              <a:rPr lang="en-GB" sz="1800" b="1">
                <a:latin typeface="+mn-lt"/>
              </a:rPr>
              <a:t>Go Further: </a:t>
            </a:r>
            <a:r>
              <a:rPr lang="en-GB" sz="1800">
                <a:latin typeface="+mn-lt"/>
              </a:rPr>
              <a:t>Pupils could write up a review of the experience or perform a memorable part in groups. </a:t>
            </a:r>
          </a:p>
          <a:p>
            <a:r>
              <a:rPr lang="en-GB" sz="1800" b="1">
                <a:latin typeface="+mn-lt"/>
              </a:rPr>
              <a:t>SEND:</a:t>
            </a:r>
            <a:r>
              <a:rPr lang="en-GB" sz="1800">
                <a:latin typeface="+mn-lt"/>
              </a:rPr>
              <a:t> Focus on two of the questions and provide sentence frames, word mats with key vocabulary and pictures from the show to scaffold students as needed. </a:t>
            </a:r>
          </a:p>
          <a:p>
            <a:r>
              <a:rPr lang="en-GB" sz="1800" b="1">
                <a:latin typeface="+mn-lt"/>
              </a:rPr>
              <a:t>Creative Skills: </a:t>
            </a:r>
            <a:r>
              <a:rPr lang="en-GB" sz="1800">
                <a:latin typeface="+mn-lt"/>
              </a:rPr>
              <a:t>In this activity pupils are collaborating by co-operating together and sharing reflections.</a:t>
            </a:r>
            <a:endParaRPr lang="en-US" sz="1800">
              <a:latin typeface="+mn-lt"/>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Box Office Vox Pop</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27290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951.my.PPT resources Template_Pre Show GO AND SEE" id="{871C879E-9275-8F47-8016-627A19966BDC}" vid="{C58F6977-0435-8744-891E-80119235DCC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4" ma:contentTypeDescription="Create a new document." ma:contentTypeScope="" ma:versionID="f2554e29d4df9f5480ad2c0e600cecd7">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b78e86f0875d9e7046063f35dee9a8a8"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7E0334-8B7B-449B-9FDF-0A363F713BE9}">
  <ds:schemaRefs>
    <ds:schemaRef ds:uri="http://schemas.microsoft.com/sharepoint/v3/contenttype/forms"/>
  </ds:schemaRefs>
</ds:datastoreItem>
</file>

<file path=customXml/itemProps2.xml><?xml version="1.0" encoding="utf-8"?>
<ds:datastoreItem xmlns:ds="http://schemas.openxmlformats.org/officeDocument/2006/customXml" ds:itemID="{8D382601-5412-4835-B903-F112AD728946}">
  <ds:schemaRefs>
    <ds:schemaRef ds:uri="55095bd9-18d6-472d-a72c-37b77a378e77"/>
    <ds:schemaRef ds:uri="b4293591-fd5b-4f20-8142-38a6ccff9003"/>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67DAF26D-C52E-4EF5-951A-CA90488FBE72}">
  <ds:schemaRefs>
    <ds:schemaRef ds:uri="55095bd9-18d6-472d-a72c-37b77a378e77"/>
    <ds:schemaRef ds:uri="b4293591-fd5b-4f20-8142-38a6ccff90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6951.my.PPT resources Template_Pre Show GO AND SEE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Silvester</dc:creator>
  <cp:revision>1</cp:revision>
  <dcterms:created xsi:type="dcterms:W3CDTF">2024-10-11T08:35:26Z</dcterms:created>
  <dcterms:modified xsi:type="dcterms:W3CDTF">2024-11-11T11:27:33Z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