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7" r:id="rId5"/>
  </p:sldMasterIdLst>
  <p:sldIdLst>
    <p:sldId id="292" r:id="rId6"/>
    <p:sldId id="281" r:id="rId7"/>
    <p:sldId id="295" r:id="rId8"/>
    <p:sldId id="283" r:id="rId9"/>
    <p:sldId id="285" r:id="rId10"/>
    <p:sldId id="284" r:id="rId11"/>
    <p:sldId id="286" r:id="rId12"/>
    <p:sldId id="293" r:id="rId13"/>
    <p:sldId id="290" r:id="rId14"/>
    <p:sldId id="289" r:id="rId15"/>
    <p:sldId id="303" r:id="rId16"/>
    <p:sldId id="288" r:id="rId17"/>
  </p:sldIdLst>
  <p:sldSz cx="12192000" cy="6858000"/>
  <p:notesSz cx="6858000" cy="9144000"/>
  <p:embeddedFontLst>
    <p:embeddedFont>
      <p:font typeface="Poppins" panose="00000500000000000000" pitchFamily="2" charset="0"/>
      <p:regular r:id="rId18"/>
      <p:bold r:id="rId19"/>
      <p:italic r:id="rId20"/>
      <p:boldItalic r:id="rId21"/>
    </p:embeddedFont>
    <p:embeddedFont>
      <p:font typeface="Poppins SemiBold" panose="000007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F"/>
    <a:srgbClr val="F2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3"/>
    <p:restoredTop sz="96327"/>
  </p:normalViewPr>
  <p:slideViewPr>
    <p:cSldViewPr snapToGrid="0" showGuides="1">
      <p:cViewPr varScale="1">
        <p:scale>
          <a:sx n="82" d="100"/>
          <a:sy n="82" d="100"/>
        </p:scale>
        <p:origin x="648" y="29"/>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4AB9C-63E9-C372-676B-9497EDF62ABD}"/>
              </a:ext>
            </a:extLst>
          </p:cNvPr>
          <p:cNvSpPr/>
          <p:nvPr userDrawn="1"/>
        </p:nvSpPr>
        <p:spPr>
          <a:xfrm>
            <a:off x="0" y="0"/>
            <a:ext cx="12192000" cy="5619750"/>
          </a:xfrm>
          <a:prstGeom prst="rect">
            <a:avLst/>
          </a:prstGeom>
          <a:solidFill>
            <a:srgbClr val="00B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C85C2CF3-3AED-AD5E-4E38-8BA390994A2E}"/>
              </a:ext>
            </a:extLst>
          </p:cNvPr>
          <p:cNvSpPr>
            <a:spLocks noGrp="1"/>
          </p:cNvSpPr>
          <p:nvPr>
            <p:ph type="body" sz="quarter" idx="10"/>
          </p:nvPr>
        </p:nvSpPr>
        <p:spPr>
          <a:xfrm>
            <a:off x="4970463" y="5843588"/>
            <a:ext cx="4751387" cy="901700"/>
          </a:xfrm>
        </p:spPr>
        <p:txBody>
          <a:bodyPr lIns="0" rIns="0">
            <a:noAutofit/>
          </a:bodyPr>
          <a:lstStyle>
            <a:lvl1pPr marL="0" indent="0">
              <a:buNone/>
              <a:defRPr sz="1100">
                <a:latin typeface="Poppins" pitchFamily="2" charset="77"/>
                <a:cs typeface="Poppins" pitchFamily="2" charset="77"/>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dirty="0"/>
              <a:t>Click to edit Master text styles</a:t>
            </a:r>
          </a:p>
        </p:txBody>
      </p:sp>
      <p:sp>
        <p:nvSpPr>
          <p:cNvPr id="19" name="Text Placeholder 18">
            <a:extLst>
              <a:ext uri="{FF2B5EF4-FFF2-40B4-BE49-F238E27FC236}">
                <a16:creationId xmlns:a16="http://schemas.microsoft.com/office/drawing/2014/main" id="{E1489839-6018-A5D1-E61D-1B8843A9F9B9}"/>
              </a:ext>
            </a:extLst>
          </p:cNvPr>
          <p:cNvSpPr>
            <a:spLocks noGrp="1"/>
          </p:cNvSpPr>
          <p:nvPr>
            <p:ph type="body" sz="quarter" idx="11"/>
          </p:nvPr>
        </p:nvSpPr>
        <p:spPr>
          <a:xfrm>
            <a:off x="318247" y="1006454"/>
            <a:ext cx="6616271" cy="1754187"/>
          </a:xfrm>
        </p:spPr>
        <p:txBody>
          <a:bodyPr lIns="0" rIns="0">
            <a:noAutofit/>
          </a:bodyPr>
          <a:lstStyle>
            <a:lvl1pPr marL="0" indent="0">
              <a:buNone/>
              <a:defRPr sz="5400" b="1">
                <a:solidFill>
                  <a:schemeClr val="bg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dirty="0"/>
              <a:t>Click to edit Master text styles</a:t>
            </a:r>
          </a:p>
        </p:txBody>
      </p:sp>
      <p:sp>
        <p:nvSpPr>
          <p:cNvPr id="21" name="Text Placeholder 20">
            <a:extLst>
              <a:ext uri="{FF2B5EF4-FFF2-40B4-BE49-F238E27FC236}">
                <a16:creationId xmlns:a16="http://schemas.microsoft.com/office/drawing/2014/main" id="{A04EEB98-7A06-3C77-EFE9-5A49642023DE}"/>
              </a:ext>
            </a:extLst>
          </p:cNvPr>
          <p:cNvSpPr>
            <a:spLocks noGrp="1"/>
          </p:cNvSpPr>
          <p:nvPr>
            <p:ph type="body" sz="quarter" idx="12"/>
          </p:nvPr>
        </p:nvSpPr>
        <p:spPr>
          <a:xfrm>
            <a:off x="318247" y="3393784"/>
            <a:ext cx="5694363" cy="1754187"/>
          </a:xfrm>
        </p:spPr>
        <p:txBody>
          <a:bodyPr lIns="0" rIns="0">
            <a:noAutofit/>
          </a:bodyPr>
          <a:lstStyle>
            <a:lvl1pPr marL="0" indent="0">
              <a:lnSpc>
                <a:spcPct val="100000"/>
              </a:lnSpc>
              <a:buNone/>
              <a:defRPr sz="1600" b="1">
                <a:solidFill>
                  <a:schemeClr val="bg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dirty="0"/>
              <a:t>Click to edit Master text styles</a:t>
            </a:r>
          </a:p>
        </p:txBody>
      </p:sp>
      <p:sp>
        <p:nvSpPr>
          <p:cNvPr id="25" name="Text Placeholder 24">
            <a:extLst>
              <a:ext uri="{FF2B5EF4-FFF2-40B4-BE49-F238E27FC236}">
                <a16:creationId xmlns:a16="http://schemas.microsoft.com/office/drawing/2014/main" id="{91B1B2E4-DA5D-EF16-4368-F0B52ADEB806}"/>
              </a:ext>
            </a:extLst>
          </p:cNvPr>
          <p:cNvSpPr>
            <a:spLocks noGrp="1"/>
          </p:cNvSpPr>
          <p:nvPr>
            <p:ph type="body" sz="quarter" idx="13"/>
          </p:nvPr>
        </p:nvSpPr>
        <p:spPr>
          <a:xfrm>
            <a:off x="6823976" y="4279080"/>
            <a:ext cx="5178553" cy="1120527"/>
          </a:xfrm>
        </p:spPr>
        <p:txBody>
          <a:bodyPr lIns="0" rIns="0">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27" name="Picture Placeholder 26">
            <a:extLst>
              <a:ext uri="{FF2B5EF4-FFF2-40B4-BE49-F238E27FC236}">
                <a16:creationId xmlns:a16="http://schemas.microsoft.com/office/drawing/2014/main" id="{761B3CB3-143C-608A-475C-2487DB5EE35C}"/>
              </a:ext>
            </a:extLst>
          </p:cNvPr>
          <p:cNvSpPr>
            <a:spLocks noGrp="1"/>
          </p:cNvSpPr>
          <p:nvPr>
            <p:ph type="pic" sz="quarter" idx="14" hasCustomPrompt="1"/>
          </p:nvPr>
        </p:nvSpPr>
        <p:spPr>
          <a:xfrm>
            <a:off x="6812564" y="2984479"/>
            <a:ext cx="1474702" cy="815975"/>
          </a:xfrm>
        </p:spPr>
        <p:txBody>
          <a:bodyPr/>
          <a:lstStyle/>
          <a:p>
            <a:r>
              <a:rPr lang="en-US" dirty="0"/>
              <a:t>Logo</a:t>
            </a:r>
          </a:p>
        </p:txBody>
      </p:sp>
      <p:sp>
        <p:nvSpPr>
          <p:cNvPr id="28" name="Text Placeholder 24">
            <a:extLst>
              <a:ext uri="{FF2B5EF4-FFF2-40B4-BE49-F238E27FC236}">
                <a16:creationId xmlns:a16="http://schemas.microsoft.com/office/drawing/2014/main" id="{CA490533-7916-A52B-D84B-2C879CD82B07}"/>
              </a:ext>
            </a:extLst>
          </p:cNvPr>
          <p:cNvSpPr>
            <a:spLocks noGrp="1"/>
          </p:cNvSpPr>
          <p:nvPr>
            <p:ph type="body" sz="quarter" idx="15"/>
          </p:nvPr>
        </p:nvSpPr>
        <p:spPr>
          <a:xfrm>
            <a:off x="6823976" y="3945751"/>
            <a:ext cx="5178553" cy="288801"/>
          </a:xfrm>
        </p:spPr>
        <p:txBody>
          <a:bodyPr lIns="0" rIns="0">
            <a:noAutofit/>
          </a:bodyPr>
          <a:lstStyle>
            <a:lvl1pPr marL="0" indent="0">
              <a:buNone/>
              <a:defRPr sz="1200" b="1">
                <a:solidFill>
                  <a:schemeClr val="bg1"/>
                </a:solidFill>
                <a:latin typeface="Poppins" pitchFamily="2" charset="77"/>
                <a:cs typeface="Poppins"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3" name="Text Placeholder 14">
            <a:extLst>
              <a:ext uri="{FF2B5EF4-FFF2-40B4-BE49-F238E27FC236}">
                <a16:creationId xmlns:a16="http://schemas.microsoft.com/office/drawing/2014/main" id="{22CD3869-B206-CD37-13CE-5AECD3A348A8}"/>
              </a:ext>
            </a:extLst>
          </p:cNvPr>
          <p:cNvSpPr>
            <a:spLocks noGrp="1"/>
          </p:cNvSpPr>
          <p:nvPr>
            <p:ph type="body" sz="quarter" idx="24"/>
          </p:nvPr>
        </p:nvSpPr>
        <p:spPr>
          <a:xfrm>
            <a:off x="294291" y="5843588"/>
            <a:ext cx="4474479" cy="901700"/>
          </a:xfrm>
        </p:spPr>
        <p:txBody>
          <a:bodyPr lIns="0" rIns="0">
            <a:noAutofit/>
          </a:bodyPr>
          <a:lstStyle>
            <a:lvl1pPr marL="0" indent="0">
              <a:buNone/>
              <a:defRPr sz="1400">
                <a:latin typeface="Poppins" pitchFamily="2" charset="77"/>
                <a:cs typeface="Poppins" pitchFamily="2" charset="77"/>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dirty="0"/>
              <a:t>Click to edit Master text styles</a:t>
            </a:r>
          </a:p>
        </p:txBody>
      </p:sp>
      <p:sp>
        <p:nvSpPr>
          <p:cNvPr id="4" name="Picture Placeholder 3">
            <a:extLst>
              <a:ext uri="{FF2B5EF4-FFF2-40B4-BE49-F238E27FC236}">
                <a16:creationId xmlns:a16="http://schemas.microsoft.com/office/drawing/2014/main" id="{17CC36E2-9919-7056-3A0B-C6EF68766227}"/>
              </a:ext>
            </a:extLst>
          </p:cNvPr>
          <p:cNvSpPr>
            <a:spLocks noGrp="1"/>
          </p:cNvSpPr>
          <p:nvPr>
            <p:ph type="pic" sz="quarter" idx="25"/>
          </p:nvPr>
        </p:nvSpPr>
        <p:spPr>
          <a:xfrm>
            <a:off x="6514564" y="-173090"/>
            <a:ext cx="5825358" cy="4074313"/>
          </a:xfrm>
          <a:custGeom>
            <a:avLst/>
            <a:gdLst>
              <a:gd name="connsiteX0" fmla="*/ 5699098 w 5825358"/>
              <a:gd name="connsiteY0" fmla="*/ 0 h 4074313"/>
              <a:gd name="connsiteX1" fmla="*/ 5713415 w 5825358"/>
              <a:gd name="connsiteY1" fmla="*/ 14800 h 4074313"/>
              <a:gd name="connsiteX2" fmla="*/ 5825358 w 5825358"/>
              <a:gd name="connsiteY2" fmla="*/ 147772 h 4074313"/>
              <a:gd name="connsiteX3" fmla="*/ 5788422 w 5825358"/>
              <a:gd name="connsiteY3" fmla="*/ 3030189 h 4074313"/>
              <a:gd name="connsiteX4" fmla="*/ 5686343 w 5825358"/>
              <a:gd name="connsiteY4" fmla="*/ 3173134 h 4074313"/>
              <a:gd name="connsiteX5" fmla="*/ 5372945 w 5825358"/>
              <a:gd name="connsiteY5" fmla="*/ 3500104 h 4074313"/>
              <a:gd name="connsiteX6" fmla="*/ 3614505 w 5825358"/>
              <a:gd name="connsiteY6" fmla="*/ 4070949 h 4074313"/>
              <a:gd name="connsiteX7" fmla="*/ 2184018 w 5825358"/>
              <a:gd name="connsiteY7" fmla="*/ 3635348 h 4074313"/>
              <a:gd name="connsiteX8" fmla="*/ 1012134 w 5825358"/>
              <a:gd name="connsiteY8" fmla="*/ 1768234 h 4074313"/>
              <a:gd name="connsiteX9" fmla="*/ 1018998 w 5825358"/>
              <a:gd name="connsiteY9" fmla="*/ 1636545 h 4074313"/>
              <a:gd name="connsiteX10" fmla="*/ 10 w 5825358"/>
              <a:gd name="connsiteY10" fmla="*/ 1584109 h 4074313"/>
              <a:gd name="connsiteX11" fmla="*/ 0 w 5825358"/>
              <a:gd name="connsiteY11" fmla="*/ 1584054 h 4074313"/>
              <a:gd name="connsiteX12" fmla="*/ 512728 w 5825358"/>
              <a:gd name="connsiteY12" fmla="*/ 236704 h 4074313"/>
              <a:gd name="connsiteX13" fmla="*/ 650972 w 5825358"/>
              <a:gd name="connsiteY13" fmla="*/ 60699 h 407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5358" h="4074313">
                <a:moveTo>
                  <a:pt x="5699098" y="0"/>
                </a:moveTo>
                <a:lnTo>
                  <a:pt x="5713415" y="14800"/>
                </a:lnTo>
                <a:lnTo>
                  <a:pt x="5825358" y="147772"/>
                </a:lnTo>
                <a:lnTo>
                  <a:pt x="5788422" y="3030189"/>
                </a:lnTo>
                <a:lnTo>
                  <a:pt x="5686343" y="3173134"/>
                </a:lnTo>
                <a:cubicBezTo>
                  <a:pt x="5597305" y="3286595"/>
                  <a:pt x="5493955" y="3396444"/>
                  <a:pt x="5372945" y="3500104"/>
                </a:cubicBezTo>
                <a:cubicBezTo>
                  <a:pt x="4905442" y="3900637"/>
                  <a:pt x="4280925" y="4103368"/>
                  <a:pt x="3614505" y="4070949"/>
                </a:cubicBezTo>
                <a:cubicBezTo>
                  <a:pt x="3121281" y="4046970"/>
                  <a:pt x="2613278" y="3892279"/>
                  <a:pt x="2184018" y="3635348"/>
                </a:cubicBezTo>
                <a:cubicBezTo>
                  <a:pt x="1427961" y="3182822"/>
                  <a:pt x="1000812" y="2502332"/>
                  <a:pt x="1012134" y="1768234"/>
                </a:cubicBezTo>
                <a:cubicBezTo>
                  <a:pt x="1012826" y="1724332"/>
                  <a:pt x="1015111" y="1680418"/>
                  <a:pt x="1018998" y="1636545"/>
                </a:cubicBezTo>
                <a:lnTo>
                  <a:pt x="10" y="1584109"/>
                </a:lnTo>
                <a:lnTo>
                  <a:pt x="0" y="1584054"/>
                </a:lnTo>
                <a:cubicBezTo>
                  <a:pt x="40069" y="1110170"/>
                  <a:pt x="218743" y="645083"/>
                  <a:pt x="512728" y="236704"/>
                </a:cubicBezTo>
                <a:lnTo>
                  <a:pt x="650972" y="60699"/>
                </a:lnTo>
                <a:close/>
              </a:path>
            </a:pathLst>
          </a:custGeom>
          <a:ln w="127000">
            <a:noFill/>
          </a:ln>
        </p:spPr>
        <p:txBody>
          <a:bodyPr wrap="square">
            <a:noAutofit/>
          </a:bodyPr>
          <a:lstStyle/>
          <a:p>
            <a:endParaRPr lang="en-US"/>
          </a:p>
        </p:txBody>
      </p:sp>
      <p:pic>
        <p:nvPicPr>
          <p:cNvPr id="5" name="Picture 4" descr="A colorful squares with white text&#10;&#10;AI-generated content may be incorrect.">
            <a:extLst>
              <a:ext uri="{FF2B5EF4-FFF2-40B4-BE49-F238E27FC236}">
                <a16:creationId xmlns:a16="http://schemas.microsoft.com/office/drawing/2014/main" id="{B92BF23C-3E52-5038-2838-25EA98AD2EAD}"/>
              </a:ext>
            </a:extLst>
          </p:cNvPr>
          <p:cNvPicPr>
            <a:picLocks noChangeAspect="1"/>
          </p:cNvPicPr>
          <p:nvPr userDrawn="1"/>
        </p:nvPicPr>
        <p:blipFill>
          <a:blip r:embed="rId2"/>
          <a:stretch>
            <a:fillRect/>
          </a:stretch>
        </p:blipFill>
        <p:spPr>
          <a:xfrm>
            <a:off x="10255672" y="5754274"/>
            <a:ext cx="1936328" cy="1022913"/>
          </a:xfrm>
          <a:prstGeom prst="rect">
            <a:avLst/>
          </a:prstGeom>
        </p:spPr>
      </p:pic>
    </p:spTree>
    <p:extLst>
      <p:ext uri="{BB962C8B-B14F-4D97-AF65-F5344CB8AC3E}">
        <p14:creationId xmlns:p14="http://schemas.microsoft.com/office/powerpoint/2010/main" val="3117983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2ED514C-1736-DC88-95D2-898CE8A808F8}"/>
              </a:ext>
            </a:extLst>
          </p:cNvPr>
          <p:cNvSpPr txBox="1"/>
          <p:nvPr userDrawn="1"/>
        </p:nvSpPr>
        <p:spPr>
          <a:xfrm>
            <a:off x="317687" y="332435"/>
            <a:ext cx="8808354" cy="95410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Poppins" pitchFamily="2" charset="77"/>
                <a:cs typeface="Poppins" pitchFamily="2" charset="77"/>
              </a:rPr>
              <a:t>About New Direction</a:t>
            </a:r>
          </a:p>
          <a:p>
            <a:endParaRPr lang="en-US" sz="2800" b="1" dirty="0">
              <a:latin typeface="Poppins" pitchFamily="2" charset="77"/>
              <a:cs typeface="Poppins" pitchFamily="2" charset="77"/>
            </a:endParaRPr>
          </a:p>
        </p:txBody>
      </p:sp>
      <p:sp>
        <p:nvSpPr>
          <p:cNvPr id="3" name="TextBox 2">
            <a:extLst>
              <a:ext uri="{FF2B5EF4-FFF2-40B4-BE49-F238E27FC236}">
                <a16:creationId xmlns:a16="http://schemas.microsoft.com/office/drawing/2014/main" id="{294BE5FB-FE9B-FB2F-BC81-48554D499783}"/>
              </a:ext>
            </a:extLst>
          </p:cNvPr>
          <p:cNvSpPr txBox="1"/>
          <p:nvPr userDrawn="1"/>
        </p:nvSpPr>
        <p:spPr>
          <a:xfrm>
            <a:off x="317687" y="5867427"/>
            <a:ext cx="2911650" cy="76944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Poppins" pitchFamily="2" charset="77"/>
                <a:cs typeface="Poppins" pitchFamily="2" charset="77"/>
              </a:rPr>
              <a:t>Primary Arts is supported by The City of London Corporation City Educational Trust Fund (29084), a City of London Corporation charity.</a:t>
            </a:r>
            <a:endParaRPr lang="en-US" sz="1100" dirty="0">
              <a:latin typeface="Poppins" pitchFamily="2" charset="77"/>
              <a:cs typeface="Poppins" pitchFamily="2" charset="77"/>
            </a:endParaRPr>
          </a:p>
        </p:txBody>
      </p:sp>
      <p:pic>
        <p:nvPicPr>
          <p:cNvPr id="8" name="Picture 7" descr="A white and orange shield with a cross on it&#10;&#10;Description automatically generated">
            <a:extLst>
              <a:ext uri="{FF2B5EF4-FFF2-40B4-BE49-F238E27FC236}">
                <a16:creationId xmlns:a16="http://schemas.microsoft.com/office/drawing/2014/main" id="{002B5766-901A-F9C3-C48F-8960B0366F98}"/>
              </a:ext>
            </a:extLst>
          </p:cNvPr>
          <p:cNvPicPr>
            <a:picLocks noChangeAspect="1"/>
          </p:cNvPicPr>
          <p:nvPr userDrawn="1"/>
        </p:nvPicPr>
        <p:blipFill>
          <a:blip r:embed="rId2"/>
          <a:stretch>
            <a:fillRect/>
          </a:stretch>
        </p:blipFill>
        <p:spPr>
          <a:xfrm>
            <a:off x="423134" y="4611052"/>
            <a:ext cx="822624" cy="1113970"/>
          </a:xfrm>
          <a:prstGeom prst="rect">
            <a:avLst/>
          </a:prstGeom>
        </p:spPr>
      </p:pic>
      <p:pic>
        <p:nvPicPr>
          <p:cNvPr id="10" name="Picture 9">
            <a:extLst>
              <a:ext uri="{FF2B5EF4-FFF2-40B4-BE49-F238E27FC236}">
                <a16:creationId xmlns:a16="http://schemas.microsoft.com/office/drawing/2014/main" id="{51AEA6F6-12C3-A2B4-E53E-488DD39C0C4C}"/>
              </a:ext>
            </a:extLst>
          </p:cNvPr>
          <p:cNvPicPr>
            <a:picLocks noChangeAspect="1"/>
          </p:cNvPicPr>
          <p:nvPr userDrawn="1"/>
        </p:nvPicPr>
        <p:blipFill>
          <a:blip r:embed="rId3"/>
          <a:stretch>
            <a:fillRect/>
          </a:stretch>
        </p:blipFill>
        <p:spPr>
          <a:xfrm>
            <a:off x="9792137" y="5725022"/>
            <a:ext cx="2028388" cy="851809"/>
          </a:xfrm>
          <a:prstGeom prst="rect">
            <a:avLst/>
          </a:prstGeom>
        </p:spPr>
      </p:pic>
      <p:sp>
        <p:nvSpPr>
          <p:cNvPr id="12" name="TextBox 11">
            <a:extLst>
              <a:ext uri="{FF2B5EF4-FFF2-40B4-BE49-F238E27FC236}">
                <a16:creationId xmlns:a16="http://schemas.microsoft.com/office/drawing/2014/main" id="{C9DBC138-81AB-3D99-6AA2-2D49E1BC5D7B}"/>
              </a:ext>
            </a:extLst>
          </p:cNvPr>
          <p:cNvSpPr txBox="1"/>
          <p:nvPr userDrawn="1"/>
        </p:nvSpPr>
        <p:spPr>
          <a:xfrm>
            <a:off x="317687" y="1357745"/>
            <a:ext cx="6555798" cy="2585323"/>
          </a:xfrm>
          <a:prstGeom prst="rect">
            <a:avLst/>
          </a:prstGeom>
          <a:noFill/>
        </p:spPr>
        <p:txBody>
          <a:bodyPr wrap="square" lIns="0" rIns="0" rtlCol="0">
            <a:spAutoFit/>
          </a:bodyPr>
          <a:lstStyle/>
          <a:p>
            <a:r>
              <a:rPr lang="en-US" sz="1800" dirty="0">
                <a:effectLst/>
                <a:latin typeface="Poppins" pitchFamily="2" charset="77"/>
              </a:rPr>
              <a:t>A New Direction is an award-winning charity (1126216) working to enhance the capacity and agency of children and young people in London to own their creativity, shape culture, and achieve their creative potential.</a:t>
            </a:r>
          </a:p>
          <a:p>
            <a:endParaRPr lang="en-US" sz="1800" dirty="0">
              <a:effectLst/>
              <a:latin typeface="Poppins" pitchFamily="2" charset="77"/>
            </a:endParaRPr>
          </a:p>
          <a:p>
            <a:r>
              <a:rPr lang="en-US" sz="1800" dirty="0">
                <a:effectLst/>
                <a:latin typeface="Poppins" pitchFamily="2" charset="77"/>
              </a:rPr>
              <a:t>Primary Arts is supported by The City of London Corporation City Educational Trust Fund (29084), a City of London Corporation charity. We are extremely grateful to them for their support. </a:t>
            </a:r>
            <a:endParaRPr lang="en-GB" b="1" dirty="0">
              <a:effectLst/>
              <a:latin typeface="Poppins" pitchFamily="2" charset="77"/>
              <a:cs typeface="Poppins" pitchFamily="2" charset="77"/>
            </a:endParaRPr>
          </a:p>
        </p:txBody>
      </p:sp>
      <p:pic>
        <p:nvPicPr>
          <p:cNvPr id="14" name="Picture 13" descr="A white square with black letters&#10;&#10;Description automatically generated">
            <a:extLst>
              <a:ext uri="{FF2B5EF4-FFF2-40B4-BE49-F238E27FC236}">
                <a16:creationId xmlns:a16="http://schemas.microsoft.com/office/drawing/2014/main" id="{EB664633-8734-257C-DAE5-935DDBA876C7}"/>
              </a:ext>
            </a:extLst>
          </p:cNvPr>
          <p:cNvPicPr>
            <a:picLocks noChangeAspect="1"/>
          </p:cNvPicPr>
          <p:nvPr userDrawn="1"/>
        </p:nvPicPr>
        <p:blipFill>
          <a:blip r:embed="rId4"/>
          <a:stretch>
            <a:fillRect/>
          </a:stretch>
        </p:blipFill>
        <p:spPr>
          <a:xfrm>
            <a:off x="7571703" y="3291123"/>
            <a:ext cx="410761" cy="410761"/>
          </a:xfrm>
          <a:prstGeom prst="rect">
            <a:avLst/>
          </a:prstGeom>
        </p:spPr>
      </p:pic>
      <p:pic>
        <p:nvPicPr>
          <p:cNvPr id="15" name="Picture 14" descr="A white x on a black background&#10;&#10;Description automatically generated">
            <a:extLst>
              <a:ext uri="{FF2B5EF4-FFF2-40B4-BE49-F238E27FC236}">
                <a16:creationId xmlns:a16="http://schemas.microsoft.com/office/drawing/2014/main" id="{37A70833-1703-21A8-BB63-003B8508FF32}"/>
              </a:ext>
            </a:extLst>
          </p:cNvPr>
          <p:cNvPicPr>
            <a:picLocks noChangeAspect="1"/>
          </p:cNvPicPr>
          <p:nvPr userDrawn="1"/>
        </p:nvPicPr>
        <p:blipFill>
          <a:blip r:embed="rId5"/>
          <a:stretch>
            <a:fillRect/>
          </a:stretch>
        </p:blipFill>
        <p:spPr>
          <a:xfrm>
            <a:off x="7571703" y="1960409"/>
            <a:ext cx="410761" cy="407280"/>
          </a:xfrm>
          <a:prstGeom prst="rect">
            <a:avLst/>
          </a:prstGeom>
        </p:spPr>
      </p:pic>
      <p:pic>
        <p:nvPicPr>
          <p:cNvPr id="16" name="Picture 15" descr="A white and black logo&#10;&#10;Description automatically generated">
            <a:extLst>
              <a:ext uri="{FF2B5EF4-FFF2-40B4-BE49-F238E27FC236}">
                <a16:creationId xmlns:a16="http://schemas.microsoft.com/office/drawing/2014/main" id="{238D6084-0362-C533-575C-3B2C96C90379}"/>
              </a:ext>
            </a:extLst>
          </p:cNvPr>
          <p:cNvPicPr>
            <a:picLocks noChangeAspect="1"/>
          </p:cNvPicPr>
          <p:nvPr userDrawn="1"/>
        </p:nvPicPr>
        <p:blipFill>
          <a:blip r:embed="rId6"/>
          <a:stretch>
            <a:fillRect/>
          </a:stretch>
        </p:blipFill>
        <p:spPr>
          <a:xfrm>
            <a:off x="7571703" y="2829406"/>
            <a:ext cx="410761" cy="410761"/>
          </a:xfrm>
          <a:prstGeom prst="rect">
            <a:avLst/>
          </a:prstGeom>
        </p:spPr>
      </p:pic>
      <p:pic>
        <p:nvPicPr>
          <p:cNvPr id="17" name="Picture 16" descr="A white logo with a black background&#10;&#10;Description automatically generated">
            <a:extLst>
              <a:ext uri="{FF2B5EF4-FFF2-40B4-BE49-F238E27FC236}">
                <a16:creationId xmlns:a16="http://schemas.microsoft.com/office/drawing/2014/main" id="{CC74D37F-8ECA-302E-9374-1DE5A54BA1C4}"/>
              </a:ext>
            </a:extLst>
          </p:cNvPr>
          <p:cNvPicPr>
            <a:picLocks noChangeAspect="1"/>
          </p:cNvPicPr>
          <p:nvPr userDrawn="1"/>
        </p:nvPicPr>
        <p:blipFill>
          <a:blip r:embed="rId7"/>
          <a:stretch>
            <a:fillRect/>
          </a:stretch>
        </p:blipFill>
        <p:spPr>
          <a:xfrm>
            <a:off x="7571703" y="2388900"/>
            <a:ext cx="410761" cy="407280"/>
          </a:xfrm>
          <a:prstGeom prst="rect">
            <a:avLst/>
          </a:prstGeom>
        </p:spPr>
      </p:pic>
      <p:sp>
        <p:nvSpPr>
          <p:cNvPr id="2" name="Text Placeholder 10">
            <a:extLst>
              <a:ext uri="{FF2B5EF4-FFF2-40B4-BE49-F238E27FC236}">
                <a16:creationId xmlns:a16="http://schemas.microsoft.com/office/drawing/2014/main" id="{E23802F4-5F92-643A-7E6B-B75ECC800A42}"/>
              </a:ext>
            </a:extLst>
          </p:cNvPr>
          <p:cNvSpPr>
            <a:spLocks noGrp="1"/>
          </p:cNvSpPr>
          <p:nvPr>
            <p:ph type="body" sz="quarter" idx="10" hasCustomPrompt="1"/>
          </p:nvPr>
        </p:nvSpPr>
        <p:spPr>
          <a:xfrm>
            <a:off x="3416300" y="5867427"/>
            <a:ext cx="6042025" cy="647673"/>
          </a:xfrm>
        </p:spPr>
        <p:txBody>
          <a:bodyPr>
            <a:noAutofit/>
          </a:bodyPr>
          <a:lstStyle>
            <a:lvl1pPr marL="0" indent="0">
              <a:buFontTx/>
              <a:buNone/>
              <a:defRPr sz="1000"/>
            </a:lvl1pPr>
            <a:lvl2pPr>
              <a:defRPr sz="1000"/>
            </a:lvl2pPr>
            <a:lvl3pPr>
              <a:defRPr sz="1000"/>
            </a:lvl3pPr>
            <a:lvl4pPr>
              <a:defRPr sz="1000"/>
            </a:lvl4pPr>
            <a:lvl5pPr>
              <a:defRPr sz="1000"/>
            </a:lvl5pPr>
          </a:lstStyle>
          <a:p>
            <a:pPr lvl="0"/>
            <a:r>
              <a:rPr lang="en-US" dirty="0"/>
              <a:t>Image credit</a:t>
            </a:r>
          </a:p>
        </p:txBody>
      </p:sp>
      <p:grpSp>
        <p:nvGrpSpPr>
          <p:cNvPr id="11" name="Group 10">
            <a:extLst>
              <a:ext uri="{FF2B5EF4-FFF2-40B4-BE49-F238E27FC236}">
                <a16:creationId xmlns:a16="http://schemas.microsoft.com/office/drawing/2014/main" id="{45405F82-23E6-98E9-AE27-2A806C9F7D38}"/>
              </a:ext>
            </a:extLst>
          </p:cNvPr>
          <p:cNvGrpSpPr/>
          <p:nvPr userDrawn="1"/>
        </p:nvGrpSpPr>
        <p:grpSpPr>
          <a:xfrm>
            <a:off x="9241015" y="1977838"/>
            <a:ext cx="3868930" cy="1912062"/>
            <a:chOff x="7703300" y="516748"/>
            <a:chExt cx="3868930" cy="1912062"/>
          </a:xfrm>
        </p:grpSpPr>
        <p:sp>
          <p:nvSpPr>
            <p:cNvPr id="18" name="TextBox 17">
              <a:extLst>
                <a:ext uri="{FF2B5EF4-FFF2-40B4-BE49-F238E27FC236}">
                  <a16:creationId xmlns:a16="http://schemas.microsoft.com/office/drawing/2014/main" id="{96DBC4D5-E9F6-83E6-0F95-0C72FBCF0F31}"/>
                </a:ext>
              </a:extLst>
            </p:cNvPr>
            <p:cNvSpPr txBox="1"/>
            <p:nvPr/>
          </p:nvSpPr>
          <p:spPr>
            <a:xfrm>
              <a:off x="7755076" y="516748"/>
              <a:ext cx="3817154" cy="1912062"/>
            </a:xfrm>
            <a:prstGeom prst="rect">
              <a:avLst/>
            </a:prstGeom>
            <a:noFill/>
          </p:spPr>
          <p:txBody>
            <a:bodyPr wrap="square" lIns="0" tIns="0" rIns="0" bIns="0" rtlCol="0">
              <a:spAutoFit/>
            </a:bodyPr>
            <a:lstStyle/>
            <a:p>
              <a:pPr>
                <a:lnSpc>
                  <a:spcPct val="150000"/>
                </a:lnSpc>
              </a:pPr>
              <a:r>
                <a:rPr lang="en-US" sz="1400" b="1" u="none" dirty="0">
                  <a:solidFill>
                    <a:schemeClr val="tx1"/>
                  </a:solidFill>
                  <a:effectLst/>
                  <a:latin typeface="Poppins" pitchFamily="2" charset="77"/>
                  <a:cs typeface="Poppins" pitchFamily="2" charset="77"/>
                </a:rPr>
                <a:t>#</a:t>
              </a:r>
              <a:r>
                <a:rPr lang="en-US" sz="1400" b="1" u="none" dirty="0" err="1">
                  <a:solidFill>
                    <a:schemeClr val="tx1"/>
                  </a:solidFill>
                  <a:effectLst/>
                  <a:latin typeface="Poppins" pitchFamily="2" charset="77"/>
                  <a:cs typeface="Poppins" pitchFamily="2" charset="77"/>
                </a:rPr>
                <a:t>PrimaryArts</a:t>
              </a:r>
              <a:endParaRPr lang="en-US" sz="1400" u="none" dirty="0">
                <a:solidFill>
                  <a:schemeClr val="tx1"/>
                </a:solidFill>
                <a:effectLst/>
                <a:latin typeface="Poppins" pitchFamily="2" charset="77"/>
                <a:cs typeface="Poppins" pitchFamily="2" charset="77"/>
              </a:endParaRPr>
            </a:p>
            <a:p>
              <a:pPr marL="228600" lvl="1" indent="57150">
                <a:lnSpc>
                  <a:spcPct val="150000"/>
                </a:lnSpc>
                <a:tabLst/>
              </a:pPr>
              <a:r>
                <a:rPr lang="en-US" sz="1400" b="1" i="0" u="none" dirty="0">
                  <a:solidFill>
                    <a:schemeClr val="tx1"/>
                  </a:solidFill>
                  <a:effectLst/>
                  <a:latin typeface="Poppins SemiBold" pitchFamily="2" charset="77"/>
                  <a:cs typeface="Poppins SemiBold" pitchFamily="2" charset="77"/>
                </a:rPr>
                <a:t>@</a:t>
              </a:r>
              <a:r>
                <a:rPr lang="en-US" sz="1400" b="1" i="0" u="none" dirty="0" err="1">
                  <a:solidFill>
                    <a:schemeClr val="tx1"/>
                  </a:solidFill>
                  <a:effectLst/>
                  <a:latin typeface="Poppins SemiBold" pitchFamily="2" charset="77"/>
                  <a:cs typeface="Poppins SemiBold" pitchFamily="2" charset="77"/>
                </a:rPr>
                <a:t>anewdirectionldn</a:t>
              </a:r>
              <a:endParaRPr lang="en-US" sz="1400" b="1" i="0" u="none" dirty="0">
                <a:solidFill>
                  <a:schemeClr val="tx1"/>
                </a:solidFill>
                <a:effectLst/>
                <a:latin typeface="Poppins SemiBold" pitchFamily="2" charset="77"/>
                <a:cs typeface="Poppins SemiBold" pitchFamily="2" charset="77"/>
              </a:endParaRPr>
            </a:p>
            <a:p>
              <a:pPr marL="228600" lvl="1" indent="57150">
                <a:lnSpc>
                  <a:spcPct val="150000"/>
                </a:lnSpc>
                <a:tabLst/>
              </a:pPr>
              <a:r>
                <a:rPr lang="en-US" sz="1400" b="1" i="0" u="none" dirty="0">
                  <a:solidFill>
                    <a:schemeClr val="tx1"/>
                  </a:solidFill>
                  <a:effectLst/>
                  <a:latin typeface="Poppins SemiBold" pitchFamily="2" charset="77"/>
                  <a:cs typeface="Poppins SemiBold" pitchFamily="2" charset="77"/>
                </a:rPr>
                <a:t>@</a:t>
              </a:r>
              <a:r>
                <a:rPr lang="en-US" sz="1400" b="1" i="0" u="none" dirty="0" err="1">
                  <a:solidFill>
                    <a:schemeClr val="tx1"/>
                  </a:solidFill>
                  <a:effectLst/>
                  <a:latin typeface="Poppins SemiBold" pitchFamily="2" charset="77"/>
                  <a:cs typeface="Poppins SemiBold" pitchFamily="2" charset="77"/>
                </a:rPr>
                <a:t>anewdirection_ldn</a:t>
              </a:r>
              <a:endParaRPr lang="en-US" sz="1400" b="1" i="0" u="none" dirty="0">
                <a:solidFill>
                  <a:schemeClr val="tx1"/>
                </a:solidFill>
                <a:effectLst/>
                <a:latin typeface="Poppins SemiBold" pitchFamily="2" charset="77"/>
                <a:cs typeface="Poppins SemiBold" pitchFamily="2" charset="77"/>
              </a:endParaRPr>
            </a:p>
            <a:p>
              <a:pPr marL="228600" lvl="1" indent="57150">
                <a:lnSpc>
                  <a:spcPct val="150000"/>
                </a:lnSpc>
                <a:tabLst/>
              </a:pPr>
              <a:r>
                <a:rPr lang="en-US" sz="1400" b="1" i="0" u="none" dirty="0">
                  <a:solidFill>
                    <a:schemeClr val="tx1"/>
                  </a:solidFill>
                  <a:effectLst/>
                  <a:latin typeface="Poppins SemiBold" pitchFamily="2" charset="77"/>
                  <a:cs typeface="Poppins SemiBold" pitchFamily="2" charset="77"/>
                </a:rPr>
                <a:t>@</a:t>
              </a:r>
              <a:r>
                <a:rPr lang="en-US" sz="1400" b="1" i="0" u="none" dirty="0" err="1">
                  <a:solidFill>
                    <a:schemeClr val="tx1"/>
                  </a:solidFill>
                  <a:effectLst/>
                  <a:latin typeface="Poppins SemiBold" pitchFamily="2" charset="77"/>
                  <a:cs typeface="Poppins SemiBold" pitchFamily="2" charset="77"/>
                </a:rPr>
                <a:t>anewdirectionlondon</a:t>
              </a:r>
              <a:endParaRPr lang="en-US" sz="1400" b="1" i="0" u="none" dirty="0">
                <a:solidFill>
                  <a:schemeClr val="tx1"/>
                </a:solidFill>
                <a:effectLst/>
                <a:latin typeface="Poppins SemiBold" pitchFamily="2" charset="77"/>
                <a:cs typeface="Poppins SemiBold" pitchFamily="2" charset="77"/>
              </a:endParaRPr>
            </a:p>
            <a:p>
              <a:pPr marL="228600" lvl="1" indent="57150">
                <a:lnSpc>
                  <a:spcPct val="150000"/>
                </a:lnSpc>
                <a:tabLst/>
              </a:pPr>
              <a:r>
                <a:rPr lang="en-US" sz="1400" b="1" i="0" u="none" dirty="0">
                  <a:solidFill>
                    <a:schemeClr val="tx1"/>
                  </a:solidFill>
                  <a:effectLst/>
                  <a:latin typeface="Poppins SemiBold" pitchFamily="2" charset="77"/>
                  <a:cs typeface="Poppins SemiBold" pitchFamily="2" charset="77"/>
                </a:rPr>
                <a:t>a-new-direction-</a:t>
              </a:r>
              <a:r>
                <a:rPr lang="en-US" sz="1400" b="1" i="0" u="none" dirty="0" err="1">
                  <a:solidFill>
                    <a:schemeClr val="tx1"/>
                  </a:solidFill>
                  <a:effectLst/>
                  <a:latin typeface="Poppins SemiBold" pitchFamily="2" charset="77"/>
                  <a:cs typeface="Poppins SemiBold" pitchFamily="2" charset="77"/>
                </a:rPr>
                <a:t>london</a:t>
              </a:r>
              <a:endParaRPr lang="en-US" sz="1400" b="1" i="0" u="none" dirty="0">
                <a:solidFill>
                  <a:schemeClr val="tx1"/>
                </a:solidFill>
                <a:effectLst/>
                <a:latin typeface="Poppins SemiBold" pitchFamily="2" charset="77"/>
                <a:cs typeface="Poppins SemiBold" pitchFamily="2" charset="77"/>
              </a:endParaRPr>
            </a:p>
            <a:p>
              <a:pPr>
                <a:lnSpc>
                  <a:spcPct val="150000"/>
                </a:lnSpc>
              </a:pPr>
              <a:r>
                <a:rPr lang="en-US" sz="1400" b="1" i="0" u="none" dirty="0">
                  <a:solidFill>
                    <a:schemeClr val="tx1"/>
                  </a:solidFill>
                  <a:effectLst/>
                  <a:latin typeface="Poppins SemiBold" pitchFamily="2" charset="77"/>
                  <a:cs typeface="Poppins SemiBold" pitchFamily="2" charset="77"/>
                </a:rPr>
                <a:t>anewdirection.org.uk</a:t>
              </a:r>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60E7A603-9F77-6C13-61A3-68ECA87D5B49}"/>
                </a:ext>
              </a:extLst>
            </p:cNvPr>
            <p:cNvPicPr>
              <a:picLocks noChangeAspect="1"/>
            </p:cNvPicPr>
            <p:nvPr/>
          </p:nvPicPr>
          <p:blipFill>
            <a:blip r:embed="rId8"/>
            <a:stretch>
              <a:fillRect/>
            </a:stretch>
          </p:blipFill>
          <p:spPr>
            <a:xfrm>
              <a:off x="7703300" y="1533941"/>
              <a:ext cx="274095" cy="271752"/>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69B99374-A7AE-712C-46DC-1BE025A7E7AA}"/>
                </a:ext>
              </a:extLst>
            </p:cNvPr>
            <p:cNvPicPr>
              <a:picLocks noChangeAspect="1"/>
            </p:cNvPicPr>
            <p:nvPr/>
          </p:nvPicPr>
          <p:blipFill>
            <a:blip r:embed="rId9"/>
            <a:stretch>
              <a:fillRect/>
            </a:stretch>
          </p:blipFill>
          <p:spPr>
            <a:xfrm>
              <a:off x="7715286" y="1222252"/>
              <a:ext cx="274095" cy="271752"/>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AFC43252-4A11-5534-DC6F-09D3D05D95EE}"/>
                </a:ext>
              </a:extLst>
            </p:cNvPr>
            <p:cNvPicPr>
              <a:picLocks noChangeAspect="1"/>
            </p:cNvPicPr>
            <p:nvPr/>
          </p:nvPicPr>
          <p:blipFill>
            <a:blip r:embed="rId10"/>
            <a:stretch>
              <a:fillRect/>
            </a:stretch>
          </p:blipFill>
          <p:spPr>
            <a:xfrm>
              <a:off x="7703300" y="1852816"/>
              <a:ext cx="274095" cy="271752"/>
            </a:xfrm>
            <a:prstGeom prst="rect">
              <a:avLst/>
            </a:prstGeom>
          </p:spPr>
        </p:pic>
        <p:pic>
          <p:nvPicPr>
            <p:cNvPr id="22" name="Picture 21" descr="A black and white logo&#10;&#10;AI-generated content may be incorrect.">
              <a:extLst>
                <a:ext uri="{FF2B5EF4-FFF2-40B4-BE49-F238E27FC236}">
                  <a16:creationId xmlns:a16="http://schemas.microsoft.com/office/drawing/2014/main" id="{CBA091D0-4539-6304-ABBA-7B89C5F87D2F}"/>
                </a:ext>
              </a:extLst>
            </p:cNvPr>
            <p:cNvPicPr>
              <a:picLocks noChangeAspect="1"/>
            </p:cNvPicPr>
            <p:nvPr/>
          </p:nvPicPr>
          <p:blipFill>
            <a:blip r:embed="rId11"/>
            <a:stretch>
              <a:fillRect/>
            </a:stretch>
          </p:blipFill>
          <p:spPr>
            <a:xfrm>
              <a:off x="7758543" y="894404"/>
              <a:ext cx="193940" cy="216841"/>
            </a:xfrm>
            <a:prstGeom prst="rect">
              <a:avLst/>
            </a:prstGeom>
          </p:spPr>
        </p:pic>
      </p:grpSp>
    </p:spTree>
    <p:extLst>
      <p:ext uri="{BB962C8B-B14F-4D97-AF65-F5344CB8AC3E}">
        <p14:creationId xmlns:p14="http://schemas.microsoft.com/office/powerpoint/2010/main" val="10314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4AB9C-63E9-C372-676B-9497EDF62ABD}"/>
              </a:ext>
            </a:extLst>
          </p:cNvPr>
          <p:cNvSpPr/>
          <p:nvPr userDrawn="1"/>
        </p:nvSpPr>
        <p:spPr>
          <a:xfrm>
            <a:off x="0" y="0"/>
            <a:ext cx="12192000" cy="5619750"/>
          </a:xfrm>
          <a:prstGeom prst="rect">
            <a:avLst/>
          </a:prstGeom>
          <a:solidFill>
            <a:srgbClr val="00B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FF77B13-ED98-1D7F-9D40-611AAF4863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2972" y="5619750"/>
            <a:ext cx="1962150" cy="1238250"/>
          </a:xfrm>
          <a:prstGeom prst="rect">
            <a:avLst/>
          </a:prstGeom>
        </p:spPr>
      </p:pic>
      <p:sp>
        <p:nvSpPr>
          <p:cNvPr id="15" name="Text Placeholder 14">
            <a:extLst>
              <a:ext uri="{FF2B5EF4-FFF2-40B4-BE49-F238E27FC236}">
                <a16:creationId xmlns:a16="http://schemas.microsoft.com/office/drawing/2014/main" id="{C85C2CF3-3AED-AD5E-4E38-8BA390994A2E}"/>
              </a:ext>
            </a:extLst>
          </p:cNvPr>
          <p:cNvSpPr>
            <a:spLocks noGrp="1"/>
          </p:cNvSpPr>
          <p:nvPr>
            <p:ph type="body" sz="quarter" idx="10"/>
          </p:nvPr>
        </p:nvSpPr>
        <p:spPr>
          <a:xfrm>
            <a:off x="4970463" y="5843588"/>
            <a:ext cx="4751387" cy="901700"/>
          </a:xfrm>
        </p:spPr>
        <p:txBody>
          <a:bodyPr lIns="0" rIns="0">
            <a:noAutofit/>
          </a:bodyPr>
          <a:lstStyle>
            <a:lvl1pPr marL="0" indent="0">
              <a:buNone/>
              <a:defRPr sz="1100">
                <a:latin typeface="Poppins" pitchFamily="2" charset="77"/>
                <a:cs typeface="Poppins" pitchFamily="2" charset="77"/>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a:t>Click to edit Master text styles</a:t>
            </a:r>
          </a:p>
        </p:txBody>
      </p:sp>
      <p:sp>
        <p:nvSpPr>
          <p:cNvPr id="19" name="Text Placeholder 18">
            <a:extLst>
              <a:ext uri="{FF2B5EF4-FFF2-40B4-BE49-F238E27FC236}">
                <a16:creationId xmlns:a16="http://schemas.microsoft.com/office/drawing/2014/main" id="{E1489839-6018-A5D1-E61D-1B8843A9F9B9}"/>
              </a:ext>
            </a:extLst>
          </p:cNvPr>
          <p:cNvSpPr>
            <a:spLocks noGrp="1"/>
          </p:cNvSpPr>
          <p:nvPr>
            <p:ph type="body" sz="quarter" idx="11"/>
          </p:nvPr>
        </p:nvSpPr>
        <p:spPr>
          <a:xfrm>
            <a:off x="318247" y="1006454"/>
            <a:ext cx="6616271" cy="1754187"/>
          </a:xfrm>
        </p:spPr>
        <p:txBody>
          <a:bodyPr lIns="0" rIns="0">
            <a:noAutofit/>
          </a:bodyPr>
          <a:lstStyle>
            <a:lvl1pPr marL="0" indent="0">
              <a:buNone/>
              <a:defRPr sz="5400" b="1">
                <a:solidFill>
                  <a:schemeClr val="bg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a:t>Click to edit Master text styles</a:t>
            </a:r>
          </a:p>
        </p:txBody>
      </p:sp>
      <p:sp>
        <p:nvSpPr>
          <p:cNvPr id="21" name="Text Placeholder 20">
            <a:extLst>
              <a:ext uri="{FF2B5EF4-FFF2-40B4-BE49-F238E27FC236}">
                <a16:creationId xmlns:a16="http://schemas.microsoft.com/office/drawing/2014/main" id="{A04EEB98-7A06-3C77-EFE9-5A49642023DE}"/>
              </a:ext>
            </a:extLst>
          </p:cNvPr>
          <p:cNvSpPr>
            <a:spLocks noGrp="1"/>
          </p:cNvSpPr>
          <p:nvPr>
            <p:ph type="body" sz="quarter" idx="12"/>
          </p:nvPr>
        </p:nvSpPr>
        <p:spPr>
          <a:xfrm>
            <a:off x="318247" y="3393784"/>
            <a:ext cx="5694363" cy="1754187"/>
          </a:xfrm>
        </p:spPr>
        <p:txBody>
          <a:bodyPr lIns="0" rIns="0">
            <a:noAutofit/>
          </a:bodyPr>
          <a:lstStyle>
            <a:lvl1pPr marL="0" indent="0">
              <a:lnSpc>
                <a:spcPct val="100000"/>
              </a:lnSpc>
              <a:buNone/>
              <a:defRPr sz="1600" b="1">
                <a:solidFill>
                  <a:schemeClr val="bg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a:t>Click to edit Master text styles</a:t>
            </a:r>
          </a:p>
        </p:txBody>
      </p:sp>
      <p:sp>
        <p:nvSpPr>
          <p:cNvPr id="25" name="Text Placeholder 24">
            <a:extLst>
              <a:ext uri="{FF2B5EF4-FFF2-40B4-BE49-F238E27FC236}">
                <a16:creationId xmlns:a16="http://schemas.microsoft.com/office/drawing/2014/main" id="{91B1B2E4-DA5D-EF16-4368-F0B52ADEB806}"/>
              </a:ext>
            </a:extLst>
          </p:cNvPr>
          <p:cNvSpPr>
            <a:spLocks noGrp="1"/>
          </p:cNvSpPr>
          <p:nvPr>
            <p:ph type="body" sz="quarter" idx="13"/>
          </p:nvPr>
        </p:nvSpPr>
        <p:spPr>
          <a:xfrm>
            <a:off x="6823976" y="4279080"/>
            <a:ext cx="5178553" cy="1120527"/>
          </a:xfrm>
        </p:spPr>
        <p:txBody>
          <a:bodyPr lIns="0" rIns="0">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a:t>Click to edit Master text styles</a:t>
            </a:r>
          </a:p>
        </p:txBody>
      </p:sp>
      <p:sp>
        <p:nvSpPr>
          <p:cNvPr id="27" name="Picture Placeholder 26">
            <a:extLst>
              <a:ext uri="{FF2B5EF4-FFF2-40B4-BE49-F238E27FC236}">
                <a16:creationId xmlns:a16="http://schemas.microsoft.com/office/drawing/2014/main" id="{761B3CB3-143C-608A-475C-2487DB5EE35C}"/>
              </a:ext>
            </a:extLst>
          </p:cNvPr>
          <p:cNvSpPr>
            <a:spLocks noGrp="1"/>
          </p:cNvSpPr>
          <p:nvPr>
            <p:ph type="pic" sz="quarter" idx="14" hasCustomPrompt="1"/>
          </p:nvPr>
        </p:nvSpPr>
        <p:spPr>
          <a:xfrm>
            <a:off x="6812564" y="2984479"/>
            <a:ext cx="1474702" cy="815975"/>
          </a:xfrm>
        </p:spPr>
        <p:txBody>
          <a:bodyPr/>
          <a:lstStyle/>
          <a:p>
            <a:r>
              <a:rPr lang="en-US"/>
              <a:t>Logo</a:t>
            </a:r>
          </a:p>
        </p:txBody>
      </p:sp>
      <p:sp>
        <p:nvSpPr>
          <p:cNvPr id="28" name="Text Placeholder 24">
            <a:extLst>
              <a:ext uri="{FF2B5EF4-FFF2-40B4-BE49-F238E27FC236}">
                <a16:creationId xmlns:a16="http://schemas.microsoft.com/office/drawing/2014/main" id="{CA490533-7916-A52B-D84B-2C879CD82B07}"/>
              </a:ext>
            </a:extLst>
          </p:cNvPr>
          <p:cNvSpPr>
            <a:spLocks noGrp="1"/>
          </p:cNvSpPr>
          <p:nvPr>
            <p:ph type="body" sz="quarter" idx="15"/>
          </p:nvPr>
        </p:nvSpPr>
        <p:spPr>
          <a:xfrm>
            <a:off x="6823976" y="3945751"/>
            <a:ext cx="5178553" cy="288801"/>
          </a:xfrm>
        </p:spPr>
        <p:txBody>
          <a:bodyPr lIns="0" rIns="0">
            <a:noAutofit/>
          </a:bodyPr>
          <a:lstStyle>
            <a:lvl1pPr marL="0" indent="0">
              <a:buNone/>
              <a:defRPr sz="1200" b="1">
                <a:solidFill>
                  <a:schemeClr val="bg1"/>
                </a:solidFill>
                <a:latin typeface="Poppins" pitchFamily="2" charset="77"/>
                <a:cs typeface="Poppins"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a:t>Click to edit Master text styles</a:t>
            </a:r>
          </a:p>
        </p:txBody>
      </p:sp>
      <p:sp>
        <p:nvSpPr>
          <p:cNvPr id="8" name="Picture Placeholder 7">
            <a:extLst>
              <a:ext uri="{FF2B5EF4-FFF2-40B4-BE49-F238E27FC236}">
                <a16:creationId xmlns:a16="http://schemas.microsoft.com/office/drawing/2014/main" id="{700EF95F-1428-5073-8FD5-95D79B9492E4}"/>
              </a:ext>
            </a:extLst>
          </p:cNvPr>
          <p:cNvSpPr>
            <a:spLocks noGrp="1"/>
          </p:cNvSpPr>
          <p:nvPr>
            <p:ph type="pic" sz="quarter" idx="23"/>
          </p:nvPr>
        </p:nvSpPr>
        <p:spPr>
          <a:xfrm>
            <a:off x="6569826" y="-53288"/>
            <a:ext cx="5664613" cy="3015253"/>
          </a:xfrm>
          <a:custGeom>
            <a:avLst/>
            <a:gdLst>
              <a:gd name="connsiteX0" fmla="*/ 133549 w 5575873"/>
              <a:gd name="connsiteY0" fmla="*/ 0 h 2961965"/>
              <a:gd name="connsiteX1" fmla="*/ 5575873 w 5575873"/>
              <a:gd name="connsiteY1" fmla="*/ 0 h 2961965"/>
              <a:gd name="connsiteX2" fmla="*/ 5575873 w 5575873"/>
              <a:gd name="connsiteY2" fmla="*/ 1929614 h 2961965"/>
              <a:gd name="connsiteX3" fmla="*/ 5440656 w 5575873"/>
              <a:gd name="connsiteY3" fmla="*/ 2053080 h 2961965"/>
              <a:gd name="connsiteX4" fmla="*/ 3156656 w 5575873"/>
              <a:gd name="connsiteY4" fmla="*/ 2960111 h 2961965"/>
              <a:gd name="connsiteX5" fmla="*/ 2109 w 5575873"/>
              <a:gd name="connsiteY5" fmla="*/ 902841 h 2961965"/>
              <a:gd name="connsiteX6" fmla="*/ 119525 w 5575873"/>
              <a:gd name="connsiteY6" fmla="*/ 33967 h 296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5873" h="2961965">
                <a:moveTo>
                  <a:pt x="133549" y="0"/>
                </a:moveTo>
                <a:lnTo>
                  <a:pt x="5575873" y="0"/>
                </a:lnTo>
                <a:lnTo>
                  <a:pt x="5575873" y="1929614"/>
                </a:lnTo>
                <a:lnTo>
                  <a:pt x="5440656" y="2053080"/>
                </a:lnTo>
                <a:cubicBezTo>
                  <a:pt x="4785358" y="2600318"/>
                  <a:pt x="3792422" y="2960111"/>
                  <a:pt x="3156656" y="2960111"/>
                </a:cubicBezTo>
                <a:cubicBezTo>
                  <a:pt x="2139430" y="2960111"/>
                  <a:pt x="82119" y="3102030"/>
                  <a:pt x="2109" y="902841"/>
                </a:cubicBezTo>
                <a:cubicBezTo>
                  <a:pt x="-10393" y="559218"/>
                  <a:pt x="33194" y="272750"/>
                  <a:pt x="119525" y="33967"/>
                </a:cubicBezTo>
                <a:close/>
              </a:path>
            </a:pathLst>
          </a:custGeom>
          <a:ln w="63500">
            <a:solidFill>
              <a:schemeClr val="bg1"/>
            </a:solidFill>
          </a:ln>
        </p:spPr>
        <p:txBody>
          <a:bodyPr wrap="square">
            <a:noAutofit/>
          </a:bodyPr>
          <a:lstStyle>
            <a:lvl1pPr algn="ctr">
              <a:defRPr sz="1200"/>
            </a:lvl1pPr>
          </a:lstStyle>
          <a:p>
            <a:endParaRPr lang="en-US"/>
          </a:p>
        </p:txBody>
      </p:sp>
      <p:sp>
        <p:nvSpPr>
          <p:cNvPr id="3" name="Text Placeholder 14">
            <a:extLst>
              <a:ext uri="{FF2B5EF4-FFF2-40B4-BE49-F238E27FC236}">
                <a16:creationId xmlns:a16="http://schemas.microsoft.com/office/drawing/2014/main" id="{22CD3869-B206-CD37-13CE-5AECD3A348A8}"/>
              </a:ext>
            </a:extLst>
          </p:cNvPr>
          <p:cNvSpPr>
            <a:spLocks noGrp="1"/>
          </p:cNvSpPr>
          <p:nvPr>
            <p:ph type="body" sz="quarter" idx="24"/>
          </p:nvPr>
        </p:nvSpPr>
        <p:spPr>
          <a:xfrm>
            <a:off x="294291" y="5843588"/>
            <a:ext cx="4474479" cy="901700"/>
          </a:xfrm>
        </p:spPr>
        <p:txBody>
          <a:bodyPr lIns="0" rIns="0">
            <a:noAutofit/>
          </a:bodyPr>
          <a:lstStyle>
            <a:lvl1pPr marL="0" indent="0">
              <a:buNone/>
              <a:defRPr sz="1400">
                <a:latin typeface="Poppins" pitchFamily="2" charset="77"/>
                <a:cs typeface="Poppins" pitchFamily="2" charset="77"/>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a:t>Click to edit Master text styles</a:t>
            </a:r>
          </a:p>
        </p:txBody>
      </p:sp>
    </p:spTree>
    <p:extLst>
      <p:ext uri="{BB962C8B-B14F-4D97-AF65-F5344CB8AC3E}">
        <p14:creationId xmlns:p14="http://schemas.microsoft.com/office/powerpoint/2010/main" val="1730538649"/>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oster_1">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EE6805BF-56CD-6A3E-484F-78CC54308D46}"/>
              </a:ext>
            </a:extLst>
          </p:cNvPr>
          <p:cNvSpPr>
            <a:spLocks noGrp="1"/>
          </p:cNvSpPr>
          <p:nvPr>
            <p:ph type="body" sz="quarter" idx="11" hasCustomPrompt="1"/>
          </p:nvPr>
        </p:nvSpPr>
        <p:spPr>
          <a:xfrm>
            <a:off x="327588" y="1030289"/>
            <a:ext cx="6305222" cy="798512"/>
          </a:xfrm>
        </p:spPr>
        <p:txBody>
          <a:bodyPr lIns="0" rIns="0">
            <a:noAutofit/>
          </a:bodyPr>
          <a:lstStyle>
            <a:lvl1pPr marL="0" indent="0">
              <a:buNone/>
              <a:defRPr sz="5400" b="1">
                <a:solidFill>
                  <a:schemeClr val="tx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a:t>Showtime!</a:t>
            </a:r>
          </a:p>
        </p:txBody>
      </p:sp>
      <p:sp>
        <p:nvSpPr>
          <p:cNvPr id="9" name="Text Placeholder 20">
            <a:extLst>
              <a:ext uri="{FF2B5EF4-FFF2-40B4-BE49-F238E27FC236}">
                <a16:creationId xmlns:a16="http://schemas.microsoft.com/office/drawing/2014/main" id="{9CDC7EAA-9DA5-09F3-A1F7-78023EC6F45E}"/>
              </a:ext>
            </a:extLst>
          </p:cNvPr>
          <p:cNvSpPr>
            <a:spLocks noGrp="1"/>
          </p:cNvSpPr>
          <p:nvPr>
            <p:ph type="body" sz="quarter" idx="12"/>
          </p:nvPr>
        </p:nvSpPr>
        <p:spPr>
          <a:xfrm>
            <a:off x="327588" y="2863104"/>
            <a:ext cx="6284201" cy="1974330"/>
          </a:xfrm>
        </p:spPr>
        <p:txBody>
          <a:bodyPr lIns="0" rIns="0">
            <a:noAutofit/>
          </a:bodyPr>
          <a:lstStyle>
            <a:lvl1pPr marL="0" indent="0">
              <a:lnSpc>
                <a:spcPct val="100000"/>
              </a:lnSpc>
              <a:buNone/>
              <a:defRPr sz="1800" b="0">
                <a:solidFill>
                  <a:schemeClr val="tx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a:t>Click to edit Master text styles</a:t>
            </a:r>
          </a:p>
        </p:txBody>
      </p:sp>
      <p:sp>
        <p:nvSpPr>
          <p:cNvPr id="11" name="Picture Placeholder 26">
            <a:extLst>
              <a:ext uri="{FF2B5EF4-FFF2-40B4-BE49-F238E27FC236}">
                <a16:creationId xmlns:a16="http://schemas.microsoft.com/office/drawing/2014/main" id="{BC037524-40CB-ACE4-652D-D7EFC2A1A988}"/>
              </a:ext>
            </a:extLst>
          </p:cNvPr>
          <p:cNvSpPr>
            <a:spLocks noGrp="1"/>
          </p:cNvSpPr>
          <p:nvPr>
            <p:ph type="pic" sz="quarter" idx="14" hasCustomPrompt="1"/>
          </p:nvPr>
        </p:nvSpPr>
        <p:spPr>
          <a:xfrm>
            <a:off x="308722" y="5003588"/>
            <a:ext cx="1474702" cy="815975"/>
          </a:xfrm>
        </p:spPr>
        <p:txBody>
          <a:bodyPr/>
          <a:lstStyle/>
          <a:p>
            <a:r>
              <a:rPr lang="en-US"/>
              <a:t>Logo</a:t>
            </a:r>
          </a:p>
        </p:txBody>
      </p:sp>
      <p:sp>
        <p:nvSpPr>
          <p:cNvPr id="15" name="Picture Placeholder 14">
            <a:extLst>
              <a:ext uri="{FF2B5EF4-FFF2-40B4-BE49-F238E27FC236}">
                <a16:creationId xmlns:a16="http://schemas.microsoft.com/office/drawing/2014/main" id="{1731B362-F3F3-8833-3DDC-D73AE16AE57B}"/>
              </a:ext>
            </a:extLst>
          </p:cNvPr>
          <p:cNvSpPr>
            <a:spLocks noGrp="1"/>
          </p:cNvSpPr>
          <p:nvPr>
            <p:ph type="pic" sz="quarter" idx="16"/>
          </p:nvPr>
        </p:nvSpPr>
        <p:spPr>
          <a:xfrm>
            <a:off x="6686143" y="-94129"/>
            <a:ext cx="5617916" cy="7046258"/>
          </a:xfrm>
          <a:custGeom>
            <a:avLst/>
            <a:gdLst>
              <a:gd name="connsiteX0" fmla="*/ 304742 w 5505857"/>
              <a:gd name="connsiteY0" fmla="*/ 0 h 6857999"/>
              <a:gd name="connsiteX1" fmla="*/ 5505857 w 5505857"/>
              <a:gd name="connsiteY1" fmla="*/ 0 h 6857999"/>
              <a:gd name="connsiteX2" fmla="*/ 5505857 w 5505857"/>
              <a:gd name="connsiteY2" fmla="*/ 6857999 h 6857999"/>
              <a:gd name="connsiteX3" fmla="*/ 960597 w 5505857"/>
              <a:gd name="connsiteY3" fmla="*/ 6857999 h 6857999"/>
              <a:gd name="connsiteX4" fmla="*/ 882945 w 5505857"/>
              <a:gd name="connsiteY4" fmla="*/ 6716515 h 6857999"/>
              <a:gd name="connsiteX5" fmla="*/ 39002 w 5505857"/>
              <a:gd name="connsiteY5" fmla="*/ 3599726 h 6857999"/>
              <a:gd name="connsiteX6" fmla="*/ 210698 w 5505857"/>
              <a:gd name="connsiteY6" fmla="*/ 3796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857" h="6857999">
                <a:moveTo>
                  <a:pt x="304742" y="0"/>
                </a:moveTo>
                <a:lnTo>
                  <a:pt x="5505857" y="0"/>
                </a:lnTo>
                <a:lnTo>
                  <a:pt x="5505857" y="6857999"/>
                </a:lnTo>
                <a:lnTo>
                  <a:pt x="960597" y="6857999"/>
                </a:lnTo>
                <a:lnTo>
                  <a:pt x="882945" y="6716515"/>
                </a:lnTo>
                <a:cubicBezTo>
                  <a:pt x="451275" y="5894696"/>
                  <a:pt x="129770" y="4844835"/>
                  <a:pt x="39002" y="3599726"/>
                </a:cubicBezTo>
                <a:cubicBezTo>
                  <a:pt x="-51766" y="2354618"/>
                  <a:pt x="20128" y="1262524"/>
                  <a:pt x="210698" y="379641"/>
                </a:cubicBezTo>
                <a:close/>
              </a:path>
            </a:pathLst>
          </a:custGeom>
          <a:ln w="63500">
            <a:solidFill>
              <a:srgbClr val="00B0FF"/>
            </a:solidFill>
          </a:ln>
        </p:spPr>
        <p:txBody>
          <a:bodyPr wrap="square">
            <a:noAutofit/>
          </a:bodyPr>
          <a:lstStyle>
            <a:lvl1pPr>
              <a:defRPr sz="1200"/>
            </a:lvl1pPr>
          </a:lstStyle>
          <a:p>
            <a:endParaRPr lang="en-US"/>
          </a:p>
        </p:txBody>
      </p:sp>
      <p:sp>
        <p:nvSpPr>
          <p:cNvPr id="14" name="Text Placeholder 20">
            <a:extLst>
              <a:ext uri="{FF2B5EF4-FFF2-40B4-BE49-F238E27FC236}">
                <a16:creationId xmlns:a16="http://schemas.microsoft.com/office/drawing/2014/main" id="{9A36DEBF-361B-43C7-A544-1A6EFF32A105}"/>
              </a:ext>
            </a:extLst>
          </p:cNvPr>
          <p:cNvSpPr>
            <a:spLocks noGrp="1"/>
          </p:cNvSpPr>
          <p:nvPr>
            <p:ph type="body" sz="quarter" idx="17" hasCustomPrompt="1"/>
          </p:nvPr>
        </p:nvSpPr>
        <p:spPr>
          <a:xfrm>
            <a:off x="327588" y="1978227"/>
            <a:ext cx="6305222" cy="696773"/>
          </a:xfrm>
        </p:spPr>
        <p:txBody>
          <a:bodyPr lIns="0" rIns="0">
            <a:noAutofit/>
          </a:bodyPr>
          <a:lstStyle>
            <a:lvl1pPr marL="0" indent="0">
              <a:lnSpc>
                <a:spcPct val="100000"/>
              </a:lnSpc>
              <a:buNone/>
              <a:defRPr sz="2800" b="0">
                <a:solidFill>
                  <a:schemeClr val="tx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a:t>What you need to know</a:t>
            </a:r>
          </a:p>
        </p:txBody>
      </p:sp>
      <p:sp>
        <p:nvSpPr>
          <p:cNvPr id="17" name="Text Placeholder 24">
            <a:extLst>
              <a:ext uri="{FF2B5EF4-FFF2-40B4-BE49-F238E27FC236}">
                <a16:creationId xmlns:a16="http://schemas.microsoft.com/office/drawing/2014/main" id="{1E404298-6B76-516F-53C4-12164934DA59}"/>
              </a:ext>
            </a:extLst>
          </p:cNvPr>
          <p:cNvSpPr>
            <a:spLocks noGrp="1"/>
          </p:cNvSpPr>
          <p:nvPr>
            <p:ph type="body" sz="quarter" idx="13"/>
          </p:nvPr>
        </p:nvSpPr>
        <p:spPr>
          <a:xfrm>
            <a:off x="1915645" y="5000625"/>
            <a:ext cx="4663831" cy="1238250"/>
          </a:xfrm>
          <a:noFill/>
          <a:ln w="57150">
            <a:solidFill>
              <a:srgbClr val="00B0FF"/>
            </a:solidFill>
          </a:ln>
        </p:spPr>
        <p:txBody>
          <a:bodyPr>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a:t>Click to edit Master text styles</a:t>
            </a:r>
          </a:p>
        </p:txBody>
      </p:sp>
      <p:sp>
        <p:nvSpPr>
          <p:cNvPr id="2" name="Text Placeholder 18">
            <a:extLst>
              <a:ext uri="{FF2B5EF4-FFF2-40B4-BE49-F238E27FC236}">
                <a16:creationId xmlns:a16="http://schemas.microsoft.com/office/drawing/2014/main" id="{72591568-E6BE-0A00-24E9-F0124AB8A2BB}"/>
              </a:ext>
            </a:extLst>
          </p:cNvPr>
          <p:cNvSpPr>
            <a:spLocks noGrp="1"/>
          </p:cNvSpPr>
          <p:nvPr>
            <p:ph type="body" sz="quarter" idx="18" hasCustomPrompt="1"/>
          </p:nvPr>
        </p:nvSpPr>
        <p:spPr>
          <a:xfrm>
            <a:off x="308722" y="306104"/>
            <a:ext cx="1464416" cy="420089"/>
          </a:xfrm>
          <a:solidFill>
            <a:schemeClr val="tx1"/>
          </a:solidFill>
        </p:spPr>
        <p:txBody>
          <a:bodyPr lIns="91440" tIns="91440" rIns="91440" bIns="91440">
            <a:noAutofit/>
          </a:bodyPr>
          <a:lstStyle>
            <a:lvl1pPr marL="0" indent="0">
              <a:buNone/>
              <a:defRPr sz="1800" b="1">
                <a:solidFill>
                  <a:schemeClr val="bg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a:t>Pre-Show</a:t>
            </a:r>
          </a:p>
        </p:txBody>
      </p:sp>
    </p:spTree>
    <p:extLst>
      <p:ext uri="{BB962C8B-B14F-4D97-AF65-F5344CB8AC3E}">
        <p14:creationId xmlns:p14="http://schemas.microsoft.com/office/powerpoint/2010/main" val="231688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553B-B5B5-85CB-E357-27C54CDD02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7ACA61C-7C76-F364-CD7E-6FDB88D9F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Footer Placeholder 3">
            <a:extLst>
              <a:ext uri="{FF2B5EF4-FFF2-40B4-BE49-F238E27FC236}">
                <a16:creationId xmlns:a16="http://schemas.microsoft.com/office/drawing/2014/main" id="{B22B0788-901C-5BB7-222A-B6D7A44B91DE}"/>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0713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1489839-6018-A5D1-E61D-1B8843A9F9B9}"/>
              </a:ext>
            </a:extLst>
          </p:cNvPr>
          <p:cNvSpPr>
            <a:spLocks noGrp="1"/>
          </p:cNvSpPr>
          <p:nvPr>
            <p:ph type="body" sz="quarter" idx="11"/>
          </p:nvPr>
        </p:nvSpPr>
        <p:spPr>
          <a:xfrm>
            <a:off x="318247" y="356221"/>
            <a:ext cx="6456179" cy="1754187"/>
          </a:xfrm>
        </p:spPr>
        <p:txBody>
          <a:bodyPr lIns="0" rIns="0">
            <a:noAutofit/>
          </a:bodyPr>
          <a:lstStyle>
            <a:lvl1pPr marL="0" indent="0">
              <a:buNone/>
              <a:defRPr sz="5400" b="1">
                <a:solidFill>
                  <a:schemeClr val="tx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dirty="0"/>
              <a:t>Click to edit Master text styles</a:t>
            </a:r>
          </a:p>
        </p:txBody>
      </p:sp>
      <p:sp>
        <p:nvSpPr>
          <p:cNvPr id="21" name="Text Placeholder 20">
            <a:extLst>
              <a:ext uri="{FF2B5EF4-FFF2-40B4-BE49-F238E27FC236}">
                <a16:creationId xmlns:a16="http://schemas.microsoft.com/office/drawing/2014/main" id="{A04EEB98-7A06-3C77-EFE9-5A49642023DE}"/>
              </a:ext>
            </a:extLst>
          </p:cNvPr>
          <p:cNvSpPr>
            <a:spLocks noGrp="1"/>
          </p:cNvSpPr>
          <p:nvPr>
            <p:ph type="body" sz="quarter" idx="12"/>
          </p:nvPr>
        </p:nvSpPr>
        <p:spPr>
          <a:xfrm>
            <a:off x="318247" y="2193243"/>
            <a:ext cx="5694363" cy="518258"/>
          </a:xfrm>
        </p:spPr>
        <p:txBody>
          <a:bodyPr lIns="0" rIns="0">
            <a:noAutofit/>
          </a:bodyPr>
          <a:lstStyle>
            <a:lvl1pPr marL="0" indent="0">
              <a:lnSpc>
                <a:spcPct val="100000"/>
              </a:lnSpc>
              <a:buNone/>
              <a:defRPr sz="1600" b="1">
                <a:solidFill>
                  <a:schemeClr val="tx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dirty="0"/>
              <a:t>Click to edit Master text styles</a:t>
            </a:r>
          </a:p>
        </p:txBody>
      </p:sp>
      <p:sp>
        <p:nvSpPr>
          <p:cNvPr id="25" name="Text Placeholder 24">
            <a:extLst>
              <a:ext uri="{FF2B5EF4-FFF2-40B4-BE49-F238E27FC236}">
                <a16:creationId xmlns:a16="http://schemas.microsoft.com/office/drawing/2014/main" id="{91B1B2E4-DA5D-EF16-4368-F0B52ADEB806}"/>
              </a:ext>
            </a:extLst>
          </p:cNvPr>
          <p:cNvSpPr>
            <a:spLocks noGrp="1"/>
          </p:cNvSpPr>
          <p:nvPr>
            <p:ph type="body" sz="quarter" idx="13"/>
          </p:nvPr>
        </p:nvSpPr>
        <p:spPr>
          <a:xfrm>
            <a:off x="318247" y="2805940"/>
            <a:ext cx="5694363" cy="2538220"/>
          </a:xfrm>
        </p:spPr>
        <p:txBody>
          <a:bodyPr lIns="0" rIns="0">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27" name="Picture Placeholder 26">
            <a:extLst>
              <a:ext uri="{FF2B5EF4-FFF2-40B4-BE49-F238E27FC236}">
                <a16:creationId xmlns:a16="http://schemas.microsoft.com/office/drawing/2014/main" id="{761B3CB3-143C-608A-475C-2487DB5EE35C}"/>
              </a:ext>
            </a:extLst>
          </p:cNvPr>
          <p:cNvSpPr>
            <a:spLocks noGrp="1"/>
          </p:cNvSpPr>
          <p:nvPr>
            <p:ph type="pic" sz="quarter" idx="14" hasCustomPrompt="1"/>
          </p:nvPr>
        </p:nvSpPr>
        <p:spPr>
          <a:xfrm>
            <a:off x="318247" y="5522656"/>
            <a:ext cx="1793632" cy="992444"/>
          </a:xfrm>
        </p:spPr>
        <p:txBody>
          <a:bodyPr/>
          <a:lstStyle/>
          <a:p>
            <a:r>
              <a:rPr lang="en-US" dirty="0"/>
              <a:t>Logo</a:t>
            </a:r>
          </a:p>
        </p:txBody>
      </p:sp>
      <p:sp>
        <p:nvSpPr>
          <p:cNvPr id="9" name="Picture Placeholder 8">
            <a:extLst>
              <a:ext uri="{FF2B5EF4-FFF2-40B4-BE49-F238E27FC236}">
                <a16:creationId xmlns:a16="http://schemas.microsoft.com/office/drawing/2014/main" id="{549F65DF-4130-160C-5C57-A3015CBC35B5}"/>
              </a:ext>
            </a:extLst>
          </p:cNvPr>
          <p:cNvSpPr>
            <a:spLocks noGrp="1"/>
          </p:cNvSpPr>
          <p:nvPr>
            <p:ph type="pic" sz="quarter" idx="15"/>
          </p:nvPr>
        </p:nvSpPr>
        <p:spPr>
          <a:xfrm>
            <a:off x="6313862" y="-658286"/>
            <a:ext cx="7681531" cy="8481320"/>
          </a:xfrm>
          <a:custGeom>
            <a:avLst/>
            <a:gdLst>
              <a:gd name="connsiteX0" fmla="*/ 3538281 w 5883451"/>
              <a:gd name="connsiteY0" fmla="*/ 0 h 6496027"/>
              <a:gd name="connsiteX1" fmla="*/ 3538343 w 5883451"/>
              <a:gd name="connsiteY1" fmla="*/ 0 h 6496027"/>
              <a:gd name="connsiteX2" fmla="*/ 5257479 w 5883451"/>
              <a:gd name="connsiteY2" fmla="*/ 1192508 h 6496027"/>
              <a:gd name="connsiteX3" fmla="*/ 5883285 w 5883451"/>
              <a:gd name="connsiteY3" fmla="*/ 3127476 h 6496027"/>
              <a:gd name="connsiteX4" fmla="*/ 5292347 w 5883451"/>
              <a:gd name="connsiteY4" fmla="*/ 4988935 h 6496027"/>
              <a:gd name="connsiteX5" fmla="*/ 3866586 w 5883451"/>
              <a:gd name="connsiteY5" fmla="*/ 6231905 h 6496027"/>
              <a:gd name="connsiteX6" fmla="*/ 2757821 w 5883451"/>
              <a:gd name="connsiteY6" fmla="*/ 6495527 h 6496027"/>
              <a:gd name="connsiteX7" fmla="*/ 1679112 w 5883451"/>
              <a:gd name="connsiteY7" fmla="*/ 6203676 h 6496027"/>
              <a:gd name="connsiteX8" fmla="*/ 346206 w 5883451"/>
              <a:gd name="connsiteY8" fmla="*/ 5105975 h 6496027"/>
              <a:gd name="connsiteX9" fmla="*/ 84387 w 5883451"/>
              <a:gd name="connsiteY9" fmla="*/ 3205357 h 6496027"/>
              <a:gd name="connsiteX10" fmla="*/ 852974 w 5883451"/>
              <a:gd name="connsiteY10" fmla="*/ 1831668 h 6496027"/>
              <a:gd name="connsiteX11" fmla="*/ 3129805 w 5883451"/>
              <a:gd name="connsiteY11" fmla="*/ 995713 h 6496027"/>
              <a:gd name="connsiteX12" fmla="*/ 3272025 w 5883451"/>
              <a:gd name="connsiteY12" fmla="*/ 1027940 h 649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3451" h="6496027">
                <a:moveTo>
                  <a:pt x="3538281" y="0"/>
                </a:moveTo>
                <a:lnTo>
                  <a:pt x="3538343" y="0"/>
                </a:lnTo>
                <a:cubicBezTo>
                  <a:pt x="4216512" y="175497"/>
                  <a:pt x="4827070" y="599002"/>
                  <a:pt x="5257479" y="1192508"/>
                </a:cubicBezTo>
                <a:cubicBezTo>
                  <a:pt x="5668205" y="1758783"/>
                  <a:pt x="5890408" y="2445971"/>
                  <a:pt x="5883285" y="3127476"/>
                </a:cubicBezTo>
                <a:cubicBezTo>
                  <a:pt x="5876473" y="3780064"/>
                  <a:pt x="5672141" y="4423783"/>
                  <a:pt x="5292347" y="4988935"/>
                </a:cubicBezTo>
                <a:cubicBezTo>
                  <a:pt x="4932736" y="5524171"/>
                  <a:pt x="4439715" y="5953983"/>
                  <a:pt x="3866586" y="6231905"/>
                </a:cubicBezTo>
                <a:cubicBezTo>
                  <a:pt x="3484480" y="6417209"/>
                  <a:pt x="3121869" y="6503458"/>
                  <a:pt x="2757821" y="6495527"/>
                </a:cubicBezTo>
                <a:cubicBezTo>
                  <a:pt x="2264300" y="6484847"/>
                  <a:pt x="1869071" y="6294923"/>
                  <a:pt x="1679112" y="6203676"/>
                </a:cubicBezTo>
                <a:cubicBezTo>
                  <a:pt x="1218022" y="5982150"/>
                  <a:pt x="699132" y="5678496"/>
                  <a:pt x="346206" y="5105975"/>
                </a:cubicBezTo>
                <a:cubicBezTo>
                  <a:pt x="5279" y="4553002"/>
                  <a:pt x="-87702" y="3877992"/>
                  <a:pt x="84387" y="3205357"/>
                </a:cubicBezTo>
                <a:cubicBezTo>
                  <a:pt x="211735" y="2707531"/>
                  <a:pt x="484677" y="2219698"/>
                  <a:pt x="852974" y="1831668"/>
                </a:cubicBezTo>
                <a:cubicBezTo>
                  <a:pt x="1501649" y="1148228"/>
                  <a:pt x="2331474" y="843512"/>
                  <a:pt x="3129805" y="995713"/>
                </a:cubicBezTo>
                <a:cubicBezTo>
                  <a:pt x="3177545" y="1004832"/>
                  <a:pt x="3224972" y="1015574"/>
                  <a:pt x="3272025" y="1027940"/>
                </a:cubicBezTo>
                <a:close/>
              </a:path>
            </a:pathLst>
          </a:custGeom>
          <a:ln w="127000">
            <a:noFill/>
          </a:ln>
        </p:spPr>
        <p:txBody>
          <a:bodyPr wrap="square">
            <a:noAutofit/>
          </a:bodyPr>
          <a:lstStyle/>
          <a:p>
            <a:endParaRPr lang="en-US"/>
          </a:p>
        </p:txBody>
      </p:sp>
    </p:spTree>
    <p:extLst>
      <p:ext uri="{BB962C8B-B14F-4D97-AF65-F5344CB8AC3E}">
        <p14:creationId xmlns:p14="http://schemas.microsoft.com/office/powerpoint/2010/main" val="1894641992"/>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ro p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1489839-6018-A5D1-E61D-1B8843A9F9B9}"/>
              </a:ext>
            </a:extLst>
          </p:cNvPr>
          <p:cNvSpPr>
            <a:spLocks noGrp="1"/>
          </p:cNvSpPr>
          <p:nvPr>
            <p:ph type="body" sz="quarter" idx="11"/>
          </p:nvPr>
        </p:nvSpPr>
        <p:spPr>
          <a:xfrm>
            <a:off x="318247" y="1490005"/>
            <a:ext cx="6456179" cy="1754187"/>
          </a:xfrm>
        </p:spPr>
        <p:txBody>
          <a:bodyPr lIns="0" rIns="0">
            <a:noAutofit/>
          </a:bodyPr>
          <a:lstStyle>
            <a:lvl1pPr marL="0" indent="0">
              <a:buNone/>
              <a:defRPr sz="5400" b="1">
                <a:solidFill>
                  <a:schemeClr val="tx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dirty="0"/>
              <a:t>Click to edit Master text styles</a:t>
            </a:r>
          </a:p>
        </p:txBody>
      </p:sp>
      <p:sp>
        <p:nvSpPr>
          <p:cNvPr id="21" name="Text Placeholder 20">
            <a:extLst>
              <a:ext uri="{FF2B5EF4-FFF2-40B4-BE49-F238E27FC236}">
                <a16:creationId xmlns:a16="http://schemas.microsoft.com/office/drawing/2014/main" id="{A04EEB98-7A06-3C77-EFE9-5A49642023DE}"/>
              </a:ext>
            </a:extLst>
          </p:cNvPr>
          <p:cNvSpPr>
            <a:spLocks noGrp="1"/>
          </p:cNvSpPr>
          <p:nvPr>
            <p:ph type="body" sz="quarter" idx="12"/>
          </p:nvPr>
        </p:nvSpPr>
        <p:spPr>
          <a:xfrm>
            <a:off x="318247" y="3327027"/>
            <a:ext cx="5694363" cy="518258"/>
          </a:xfrm>
        </p:spPr>
        <p:txBody>
          <a:bodyPr lIns="0" rIns="0">
            <a:noAutofit/>
          </a:bodyPr>
          <a:lstStyle>
            <a:lvl1pPr marL="0" indent="0">
              <a:lnSpc>
                <a:spcPct val="100000"/>
              </a:lnSpc>
              <a:buNone/>
              <a:defRPr sz="1600" b="1">
                <a:solidFill>
                  <a:schemeClr val="tx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dirty="0"/>
              <a:t>Click to edit Master text styles</a:t>
            </a:r>
          </a:p>
        </p:txBody>
      </p:sp>
      <p:sp>
        <p:nvSpPr>
          <p:cNvPr id="25" name="Text Placeholder 24">
            <a:extLst>
              <a:ext uri="{FF2B5EF4-FFF2-40B4-BE49-F238E27FC236}">
                <a16:creationId xmlns:a16="http://schemas.microsoft.com/office/drawing/2014/main" id="{91B1B2E4-DA5D-EF16-4368-F0B52ADEB806}"/>
              </a:ext>
            </a:extLst>
          </p:cNvPr>
          <p:cNvSpPr>
            <a:spLocks noGrp="1"/>
          </p:cNvSpPr>
          <p:nvPr>
            <p:ph type="body" sz="quarter" idx="13"/>
          </p:nvPr>
        </p:nvSpPr>
        <p:spPr>
          <a:xfrm>
            <a:off x="318247" y="3939724"/>
            <a:ext cx="5694363" cy="2716716"/>
          </a:xfrm>
        </p:spPr>
        <p:txBody>
          <a:bodyPr lIns="0" rIns="0">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27" name="Picture Placeholder 26">
            <a:extLst>
              <a:ext uri="{FF2B5EF4-FFF2-40B4-BE49-F238E27FC236}">
                <a16:creationId xmlns:a16="http://schemas.microsoft.com/office/drawing/2014/main" id="{761B3CB3-143C-608A-475C-2487DB5EE35C}"/>
              </a:ext>
            </a:extLst>
          </p:cNvPr>
          <p:cNvSpPr>
            <a:spLocks noGrp="1"/>
          </p:cNvSpPr>
          <p:nvPr>
            <p:ph type="pic" sz="quarter" idx="14" hasCustomPrompt="1"/>
          </p:nvPr>
        </p:nvSpPr>
        <p:spPr>
          <a:xfrm>
            <a:off x="318247" y="334298"/>
            <a:ext cx="1793632" cy="992444"/>
          </a:xfrm>
        </p:spPr>
        <p:txBody>
          <a:bodyPr/>
          <a:lstStyle/>
          <a:p>
            <a:r>
              <a:rPr lang="en-US" dirty="0"/>
              <a:t>Logo</a:t>
            </a:r>
          </a:p>
        </p:txBody>
      </p:sp>
      <p:sp>
        <p:nvSpPr>
          <p:cNvPr id="9" name="Picture Placeholder 8">
            <a:extLst>
              <a:ext uri="{FF2B5EF4-FFF2-40B4-BE49-F238E27FC236}">
                <a16:creationId xmlns:a16="http://schemas.microsoft.com/office/drawing/2014/main" id="{549F65DF-4130-160C-5C57-A3015CBC35B5}"/>
              </a:ext>
            </a:extLst>
          </p:cNvPr>
          <p:cNvSpPr>
            <a:spLocks noGrp="1"/>
          </p:cNvSpPr>
          <p:nvPr>
            <p:ph type="pic" sz="quarter" idx="15"/>
          </p:nvPr>
        </p:nvSpPr>
        <p:spPr>
          <a:xfrm>
            <a:off x="6745999" y="160413"/>
            <a:ext cx="5883451" cy="6496027"/>
          </a:xfrm>
          <a:custGeom>
            <a:avLst/>
            <a:gdLst>
              <a:gd name="connsiteX0" fmla="*/ 3538281 w 5883451"/>
              <a:gd name="connsiteY0" fmla="*/ 0 h 6496027"/>
              <a:gd name="connsiteX1" fmla="*/ 3538343 w 5883451"/>
              <a:gd name="connsiteY1" fmla="*/ 0 h 6496027"/>
              <a:gd name="connsiteX2" fmla="*/ 5257479 w 5883451"/>
              <a:gd name="connsiteY2" fmla="*/ 1192508 h 6496027"/>
              <a:gd name="connsiteX3" fmla="*/ 5883285 w 5883451"/>
              <a:gd name="connsiteY3" fmla="*/ 3127476 h 6496027"/>
              <a:gd name="connsiteX4" fmla="*/ 5292347 w 5883451"/>
              <a:gd name="connsiteY4" fmla="*/ 4988935 h 6496027"/>
              <a:gd name="connsiteX5" fmla="*/ 3866586 w 5883451"/>
              <a:gd name="connsiteY5" fmla="*/ 6231905 h 6496027"/>
              <a:gd name="connsiteX6" fmla="*/ 2757821 w 5883451"/>
              <a:gd name="connsiteY6" fmla="*/ 6495527 h 6496027"/>
              <a:gd name="connsiteX7" fmla="*/ 1679112 w 5883451"/>
              <a:gd name="connsiteY7" fmla="*/ 6203676 h 6496027"/>
              <a:gd name="connsiteX8" fmla="*/ 346206 w 5883451"/>
              <a:gd name="connsiteY8" fmla="*/ 5105975 h 6496027"/>
              <a:gd name="connsiteX9" fmla="*/ 84387 w 5883451"/>
              <a:gd name="connsiteY9" fmla="*/ 3205357 h 6496027"/>
              <a:gd name="connsiteX10" fmla="*/ 852974 w 5883451"/>
              <a:gd name="connsiteY10" fmla="*/ 1831668 h 6496027"/>
              <a:gd name="connsiteX11" fmla="*/ 3129805 w 5883451"/>
              <a:gd name="connsiteY11" fmla="*/ 995713 h 6496027"/>
              <a:gd name="connsiteX12" fmla="*/ 3272025 w 5883451"/>
              <a:gd name="connsiteY12" fmla="*/ 1027940 h 649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3451" h="6496027">
                <a:moveTo>
                  <a:pt x="3538281" y="0"/>
                </a:moveTo>
                <a:lnTo>
                  <a:pt x="3538343" y="0"/>
                </a:lnTo>
                <a:cubicBezTo>
                  <a:pt x="4216512" y="175497"/>
                  <a:pt x="4827070" y="599002"/>
                  <a:pt x="5257479" y="1192508"/>
                </a:cubicBezTo>
                <a:cubicBezTo>
                  <a:pt x="5668205" y="1758783"/>
                  <a:pt x="5890408" y="2445971"/>
                  <a:pt x="5883285" y="3127476"/>
                </a:cubicBezTo>
                <a:cubicBezTo>
                  <a:pt x="5876473" y="3780064"/>
                  <a:pt x="5672141" y="4423783"/>
                  <a:pt x="5292347" y="4988935"/>
                </a:cubicBezTo>
                <a:cubicBezTo>
                  <a:pt x="4932736" y="5524171"/>
                  <a:pt x="4439715" y="5953983"/>
                  <a:pt x="3866586" y="6231905"/>
                </a:cubicBezTo>
                <a:cubicBezTo>
                  <a:pt x="3484480" y="6417209"/>
                  <a:pt x="3121869" y="6503458"/>
                  <a:pt x="2757821" y="6495527"/>
                </a:cubicBezTo>
                <a:cubicBezTo>
                  <a:pt x="2264300" y="6484847"/>
                  <a:pt x="1869071" y="6294923"/>
                  <a:pt x="1679112" y="6203676"/>
                </a:cubicBezTo>
                <a:cubicBezTo>
                  <a:pt x="1218022" y="5982150"/>
                  <a:pt x="699132" y="5678496"/>
                  <a:pt x="346206" y="5105975"/>
                </a:cubicBezTo>
                <a:cubicBezTo>
                  <a:pt x="5279" y="4553002"/>
                  <a:pt x="-87702" y="3877992"/>
                  <a:pt x="84387" y="3205357"/>
                </a:cubicBezTo>
                <a:cubicBezTo>
                  <a:pt x="211735" y="2707531"/>
                  <a:pt x="484677" y="2219698"/>
                  <a:pt x="852974" y="1831668"/>
                </a:cubicBezTo>
                <a:cubicBezTo>
                  <a:pt x="1501649" y="1148228"/>
                  <a:pt x="2331474" y="843512"/>
                  <a:pt x="3129805" y="995713"/>
                </a:cubicBezTo>
                <a:cubicBezTo>
                  <a:pt x="3177545" y="1004832"/>
                  <a:pt x="3224972" y="1015574"/>
                  <a:pt x="3272025" y="1027940"/>
                </a:cubicBezTo>
                <a:close/>
              </a:path>
            </a:pathLst>
          </a:custGeom>
          <a:ln w="127000">
            <a:noFill/>
          </a:ln>
        </p:spPr>
        <p:txBody>
          <a:bodyPr wrap="square">
            <a:noAutofit/>
          </a:bodyPr>
          <a:lstStyle/>
          <a:p>
            <a:endParaRPr lang="en-US"/>
          </a:p>
        </p:txBody>
      </p:sp>
    </p:spTree>
    <p:extLst>
      <p:ext uri="{BB962C8B-B14F-4D97-AF65-F5344CB8AC3E}">
        <p14:creationId xmlns:p14="http://schemas.microsoft.com/office/powerpoint/2010/main" val="1932980840"/>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cher notes">
    <p:spTree>
      <p:nvGrpSpPr>
        <p:cNvPr id="1" name=""/>
        <p:cNvGrpSpPr/>
        <p:nvPr/>
      </p:nvGrpSpPr>
      <p:grpSpPr>
        <a:xfrm>
          <a:off x="0" y="0"/>
          <a:ext cx="0" cy="0"/>
          <a:chOff x="0" y="0"/>
          <a:chExt cx="0" cy="0"/>
        </a:xfrm>
      </p:grpSpPr>
      <p:sp>
        <p:nvSpPr>
          <p:cNvPr id="28" name="Text Placeholder 7">
            <a:extLst>
              <a:ext uri="{FF2B5EF4-FFF2-40B4-BE49-F238E27FC236}">
                <a16:creationId xmlns:a16="http://schemas.microsoft.com/office/drawing/2014/main" id="{D1676F91-C61F-3B45-1E3A-24A84B344BB5}"/>
              </a:ext>
            </a:extLst>
          </p:cNvPr>
          <p:cNvSpPr>
            <a:spLocks noGrp="1"/>
          </p:cNvSpPr>
          <p:nvPr>
            <p:ph type="body" sz="quarter" idx="13" hasCustomPrompt="1"/>
          </p:nvPr>
        </p:nvSpPr>
        <p:spPr>
          <a:xfrm>
            <a:off x="296864" y="338139"/>
            <a:ext cx="11582097" cy="576262"/>
          </a:xfrm>
        </p:spPr>
        <p:txBody>
          <a:bodyPr lIns="0" rIns="0">
            <a:noAutofit/>
          </a:bodyPr>
          <a:lstStyle>
            <a:lvl1pPr marL="0" indent="0">
              <a:buNone/>
              <a:defRPr sz="3000" b="1">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Teacher notes</a:t>
            </a:r>
          </a:p>
        </p:txBody>
      </p:sp>
      <p:sp>
        <p:nvSpPr>
          <p:cNvPr id="29" name="Text Placeholder 7">
            <a:extLst>
              <a:ext uri="{FF2B5EF4-FFF2-40B4-BE49-F238E27FC236}">
                <a16:creationId xmlns:a16="http://schemas.microsoft.com/office/drawing/2014/main" id="{C255E469-DB58-6EDF-37A0-255B31CC250A}"/>
              </a:ext>
            </a:extLst>
          </p:cNvPr>
          <p:cNvSpPr>
            <a:spLocks noGrp="1"/>
          </p:cNvSpPr>
          <p:nvPr>
            <p:ph type="body" sz="quarter" idx="14"/>
          </p:nvPr>
        </p:nvSpPr>
        <p:spPr>
          <a:xfrm>
            <a:off x="305102" y="931263"/>
            <a:ext cx="11582097" cy="576262"/>
          </a:xfrm>
        </p:spPr>
        <p:txBody>
          <a:bodyPr lIns="0" rIns="0">
            <a:normAutofit/>
          </a:bodyPr>
          <a:lstStyle>
            <a:lvl1pPr marL="0" indent="0">
              <a:lnSpc>
                <a:spcPct val="100000"/>
              </a:lnSpc>
              <a:buNone/>
              <a:defRPr sz="2000" b="1">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31" name="Text Placeholder 30">
            <a:extLst>
              <a:ext uri="{FF2B5EF4-FFF2-40B4-BE49-F238E27FC236}">
                <a16:creationId xmlns:a16="http://schemas.microsoft.com/office/drawing/2014/main" id="{4EFBCA1D-72D8-ECD1-4975-637DD6548257}"/>
              </a:ext>
            </a:extLst>
          </p:cNvPr>
          <p:cNvSpPr>
            <a:spLocks noGrp="1"/>
          </p:cNvSpPr>
          <p:nvPr>
            <p:ph type="body" sz="quarter" idx="15"/>
          </p:nvPr>
        </p:nvSpPr>
        <p:spPr>
          <a:xfrm>
            <a:off x="304800" y="1619250"/>
            <a:ext cx="11582400" cy="4895850"/>
          </a:xfrm>
        </p:spPr>
        <p:txBody>
          <a:bodyPr lIns="0" rIns="0" numCol="2" spcCol="365760">
            <a:noAutofit/>
          </a:bodyPr>
          <a:lstStyle>
            <a:lvl1pPr marL="0" indent="0">
              <a:lnSpc>
                <a:spcPct val="100000"/>
              </a:lnSpc>
              <a:spcBef>
                <a:spcPts val="0"/>
              </a:spcBef>
              <a:spcAft>
                <a:spcPts val="1000"/>
              </a:spcAft>
              <a:buNone/>
              <a:defRPr sz="15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Tree>
    <p:extLst>
      <p:ext uri="{BB962C8B-B14F-4D97-AF65-F5344CB8AC3E}">
        <p14:creationId xmlns:p14="http://schemas.microsoft.com/office/powerpoint/2010/main" val="372702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sk_1">
    <p:spTree>
      <p:nvGrpSpPr>
        <p:cNvPr id="1" name=""/>
        <p:cNvGrpSpPr/>
        <p:nvPr/>
      </p:nvGrpSpPr>
      <p:grpSpPr>
        <a:xfrm>
          <a:off x="0" y="0"/>
          <a:ext cx="0" cy="0"/>
          <a:chOff x="0" y="0"/>
          <a:chExt cx="0" cy="0"/>
        </a:xfrm>
      </p:grpSpPr>
      <p:pic>
        <p:nvPicPr>
          <p:cNvPr id="2" name="Picture 1" descr="A purple spiral on a black background&#10;&#10;AI-generated content may be incorrect.">
            <a:extLst>
              <a:ext uri="{FF2B5EF4-FFF2-40B4-BE49-F238E27FC236}">
                <a16:creationId xmlns:a16="http://schemas.microsoft.com/office/drawing/2014/main" id="{BB3D2FAB-E081-46CB-44F8-FB7686B1F8E1}"/>
              </a:ext>
            </a:extLst>
          </p:cNvPr>
          <p:cNvPicPr>
            <a:picLocks noChangeAspect="1"/>
          </p:cNvPicPr>
          <p:nvPr userDrawn="1"/>
        </p:nvPicPr>
        <p:blipFill>
          <a:blip r:embed="rId2"/>
          <a:srcRect l="45208" b="42860"/>
          <a:stretch>
            <a:fillRect/>
          </a:stretch>
        </p:blipFill>
        <p:spPr>
          <a:xfrm>
            <a:off x="-1" y="4113659"/>
            <a:ext cx="3394461" cy="2744342"/>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47432963-B0E5-432A-C7D2-E320F51F770C}"/>
              </a:ext>
            </a:extLst>
          </p:cNvPr>
          <p:cNvPicPr>
            <a:picLocks noChangeAspect="1"/>
          </p:cNvPicPr>
          <p:nvPr userDrawn="1"/>
        </p:nvPicPr>
        <p:blipFill>
          <a:blip r:embed="rId3"/>
          <a:srcRect t="29689" r="18496"/>
          <a:stretch>
            <a:fillRect/>
          </a:stretch>
        </p:blipFill>
        <p:spPr>
          <a:xfrm>
            <a:off x="10036784" y="0"/>
            <a:ext cx="2155216" cy="2167991"/>
          </a:xfrm>
          <a:prstGeom prst="rect">
            <a:avLst/>
          </a:prstGeom>
        </p:spPr>
      </p:pic>
      <p:sp>
        <p:nvSpPr>
          <p:cNvPr id="8" name="Text Placeholder 7">
            <a:extLst>
              <a:ext uri="{FF2B5EF4-FFF2-40B4-BE49-F238E27FC236}">
                <a16:creationId xmlns:a16="http://schemas.microsoft.com/office/drawing/2014/main" id="{88A2E401-9804-97B5-E7D7-F49A164F0DCE}"/>
              </a:ext>
            </a:extLst>
          </p:cNvPr>
          <p:cNvSpPr>
            <a:spLocks noGrp="1"/>
          </p:cNvSpPr>
          <p:nvPr>
            <p:ph type="body" sz="quarter" idx="13"/>
          </p:nvPr>
        </p:nvSpPr>
        <p:spPr>
          <a:xfrm>
            <a:off x="317687" y="338139"/>
            <a:ext cx="8808354" cy="576262"/>
          </a:xfrm>
        </p:spPr>
        <p:txBody>
          <a:bodyPr lIns="0" rIns="0">
            <a:noAutofit/>
          </a:bodyPr>
          <a:lstStyle>
            <a:lvl1pPr marL="0" indent="0">
              <a:buNone/>
              <a:defRPr sz="3000" b="1">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1" name="Text Placeholder 10">
            <a:extLst>
              <a:ext uri="{FF2B5EF4-FFF2-40B4-BE49-F238E27FC236}">
                <a16:creationId xmlns:a16="http://schemas.microsoft.com/office/drawing/2014/main" id="{2331B024-658F-EA03-A417-D278ADD5D542}"/>
              </a:ext>
            </a:extLst>
          </p:cNvPr>
          <p:cNvSpPr>
            <a:spLocks noGrp="1"/>
          </p:cNvSpPr>
          <p:nvPr>
            <p:ph type="body" sz="quarter" idx="15"/>
          </p:nvPr>
        </p:nvSpPr>
        <p:spPr>
          <a:xfrm>
            <a:off x="239806" y="914401"/>
            <a:ext cx="11744068" cy="5605460"/>
          </a:xfrm>
          <a:solidFill>
            <a:schemeClr val="bg1"/>
          </a:solidFill>
          <a:ln w="57150">
            <a:solidFill>
              <a:srgbClr val="00B0FF"/>
            </a:solidFill>
          </a:ln>
        </p:spPr>
        <p:txBody>
          <a:bodyPr lIns="144000" tIns="144000" rIns="144000" bIns="144000" numCol="2" spcCol="36576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4" name="Oval 3">
            <a:extLst>
              <a:ext uri="{FF2B5EF4-FFF2-40B4-BE49-F238E27FC236}">
                <a16:creationId xmlns:a16="http://schemas.microsoft.com/office/drawing/2014/main" id="{237BE263-7F7B-0A19-B379-B146DEF57244}"/>
              </a:ext>
            </a:extLst>
          </p:cNvPr>
          <p:cNvSpPr/>
          <p:nvPr userDrawn="1"/>
        </p:nvSpPr>
        <p:spPr>
          <a:xfrm>
            <a:off x="10648048" y="6302401"/>
            <a:ext cx="932688" cy="932688"/>
          </a:xfrm>
          <a:prstGeom prst="ellipse">
            <a:avLst/>
          </a:prstGeom>
          <a:noFill/>
          <a:ln w="161925">
            <a:solidFill>
              <a:srgbClr val="8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4524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sk_2">
    <p:spTree>
      <p:nvGrpSpPr>
        <p:cNvPr id="1" name=""/>
        <p:cNvGrpSpPr/>
        <p:nvPr/>
      </p:nvGrpSpPr>
      <p:grpSpPr>
        <a:xfrm>
          <a:off x="0" y="0"/>
          <a:ext cx="0" cy="0"/>
          <a:chOff x="0" y="0"/>
          <a:chExt cx="0" cy="0"/>
        </a:xfrm>
      </p:grpSpPr>
      <p:pic>
        <p:nvPicPr>
          <p:cNvPr id="2" name="Picture 1" descr="A purple spiral on a black background&#10;&#10;AI-generated content may be incorrect.">
            <a:extLst>
              <a:ext uri="{FF2B5EF4-FFF2-40B4-BE49-F238E27FC236}">
                <a16:creationId xmlns:a16="http://schemas.microsoft.com/office/drawing/2014/main" id="{84DC81D4-CC47-9B35-882E-0E66A1252245}"/>
              </a:ext>
            </a:extLst>
          </p:cNvPr>
          <p:cNvPicPr>
            <a:picLocks noChangeAspect="1"/>
          </p:cNvPicPr>
          <p:nvPr userDrawn="1"/>
        </p:nvPicPr>
        <p:blipFill>
          <a:blip r:embed="rId2"/>
          <a:stretch>
            <a:fillRect/>
          </a:stretch>
        </p:blipFill>
        <p:spPr>
          <a:xfrm>
            <a:off x="9966437" y="-438912"/>
            <a:ext cx="2665030" cy="2953512"/>
          </a:xfrm>
          <a:prstGeom prst="rect">
            <a:avLst/>
          </a:prstGeom>
        </p:spPr>
      </p:pic>
      <p:sp>
        <p:nvSpPr>
          <p:cNvPr id="8" name="Text Placeholder 7">
            <a:extLst>
              <a:ext uri="{FF2B5EF4-FFF2-40B4-BE49-F238E27FC236}">
                <a16:creationId xmlns:a16="http://schemas.microsoft.com/office/drawing/2014/main" id="{88A2E401-9804-97B5-E7D7-F49A164F0DCE}"/>
              </a:ext>
            </a:extLst>
          </p:cNvPr>
          <p:cNvSpPr>
            <a:spLocks noGrp="1"/>
          </p:cNvSpPr>
          <p:nvPr>
            <p:ph type="body" sz="quarter" idx="13"/>
          </p:nvPr>
        </p:nvSpPr>
        <p:spPr>
          <a:xfrm>
            <a:off x="317687" y="338139"/>
            <a:ext cx="8808354" cy="576262"/>
          </a:xfrm>
        </p:spPr>
        <p:txBody>
          <a:bodyPr lIns="0" rIns="0">
            <a:noAutofit/>
          </a:bodyPr>
          <a:lstStyle>
            <a:lvl1pPr marL="0" indent="0">
              <a:buNone/>
              <a:defRPr sz="3000" b="1">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1" name="Text Placeholder 10">
            <a:extLst>
              <a:ext uri="{FF2B5EF4-FFF2-40B4-BE49-F238E27FC236}">
                <a16:creationId xmlns:a16="http://schemas.microsoft.com/office/drawing/2014/main" id="{2331B024-658F-EA03-A417-D278ADD5D542}"/>
              </a:ext>
            </a:extLst>
          </p:cNvPr>
          <p:cNvSpPr>
            <a:spLocks noGrp="1"/>
          </p:cNvSpPr>
          <p:nvPr>
            <p:ph type="body" sz="quarter" idx="15"/>
          </p:nvPr>
        </p:nvSpPr>
        <p:spPr>
          <a:xfrm>
            <a:off x="239806" y="914401"/>
            <a:ext cx="5636559" cy="5605460"/>
          </a:xfrm>
          <a:solidFill>
            <a:schemeClr val="bg1"/>
          </a:solidFill>
          <a:ln w="57150">
            <a:solidFill>
              <a:srgbClr val="00B0FF"/>
            </a:solidFill>
          </a:ln>
        </p:spPr>
        <p:txBody>
          <a:bodyPr lIns="144000" tIns="144000" rIns="144000" bIns="144000" numCol="1" spcCol="36576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5" name="Text Placeholder 10">
            <a:extLst>
              <a:ext uri="{FF2B5EF4-FFF2-40B4-BE49-F238E27FC236}">
                <a16:creationId xmlns:a16="http://schemas.microsoft.com/office/drawing/2014/main" id="{3959E4EC-69AC-A9B8-56AD-1E2384572EF5}"/>
              </a:ext>
            </a:extLst>
          </p:cNvPr>
          <p:cNvSpPr>
            <a:spLocks noGrp="1"/>
          </p:cNvSpPr>
          <p:nvPr>
            <p:ph type="body" sz="quarter" idx="16"/>
          </p:nvPr>
        </p:nvSpPr>
        <p:spPr>
          <a:xfrm>
            <a:off x="6237195" y="914401"/>
            <a:ext cx="5636559" cy="5605460"/>
          </a:xfrm>
          <a:solidFill>
            <a:schemeClr val="bg1"/>
          </a:solidFill>
          <a:ln w="57150">
            <a:solidFill>
              <a:srgbClr val="00B0FF"/>
            </a:solidFill>
          </a:ln>
        </p:spPr>
        <p:txBody>
          <a:bodyPr lIns="144000" tIns="144000" rIns="144000" bIns="144000" numCol="1" spcCol="36576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3" name="Oval 2">
            <a:extLst>
              <a:ext uri="{FF2B5EF4-FFF2-40B4-BE49-F238E27FC236}">
                <a16:creationId xmlns:a16="http://schemas.microsoft.com/office/drawing/2014/main" id="{7A7FDA1F-0DE8-C18B-C969-8A001F82ED92}"/>
              </a:ext>
            </a:extLst>
          </p:cNvPr>
          <p:cNvSpPr/>
          <p:nvPr userDrawn="1"/>
        </p:nvSpPr>
        <p:spPr>
          <a:xfrm>
            <a:off x="0" y="6165240"/>
            <a:ext cx="932688" cy="932688"/>
          </a:xfrm>
          <a:prstGeom prst="ellipse">
            <a:avLst/>
          </a:prstGeom>
          <a:noFill/>
          <a:ln w="161925">
            <a:solidFill>
              <a:srgbClr val="8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042763"/>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sk_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A2E401-9804-97B5-E7D7-F49A164F0DCE}"/>
              </a:ext>
            </a:extLst>
          </p:cNvPr>
          <p:cNvSpPr>
            <a:spLocks noGrp="1"/>
          </p:cNvSpPr>
          <p:nvPr>
            <p:ph type="body" sz="quarter" idx="13"/>
          </p:nvPr>
        </p:nvSpPr>
        <p:spPr>
          <a:xfrm>
            <a:off x="317687" y="338139"/>
            <a:ext cx="8808354" cy="576262"/>
          </a:xfrm>
        </p:spPr>
        <p:txBody>
          <a:bodyPr lIns="0" rIns="0">
            <a:noAutofit/>
          </a:bodyPr>
          <a:lstStyle>
            <a:lvl1pPr marL="0" indent="0">
              <a:buNone/>
              <a:defRPr sz="3000" b="1">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1" name="Text Placeholder 10">
            <a:extLst>
              <a:ext uri="{FF2B5EF4-FFF2-40B4-BE49-F238E27FC236}">
                <a16:creationId xmlns:a16="http://schemas.microsoft.com/office/drawing/2014/main" id="{2331B024-658F-EA03-A417-D278ADD5D542}"/>
              </a:ext>
            </a:extLst>
          </p:cNvPr>
          <p:cNvSpPr>
            <a:spLocks noGrp="1"/>
          </p:cNvSpPr>
          <p:nvPr>
            <p:ph type="body" sz="quarter" idx="15"/>
          </p:nvPr>
        </p:nvSpPr>
        <p:spPr>
          <a:xfrm>
            <a:off x="239806" y="914401"/>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5" name="Text Placeholder 10">
            <a:extLst>
              <a:ext uri="{FF2B5EF4-FFF2-40B4-BE49-F238E27FC236}">
                <a16:creationId xmlns:a16="http://schemas.microsoft.com/office/drawing/2014/main" id="{3C66145B-9314-CA00-5F4D-5623A782ADD4}"/>
              </a:ext>
            </a:extLst>
          </p:cNvPr>
          <p:cNvSpPr>
            <a:spLocks noGrp="1"/>
          </p:cNvSpPr>
          <p:nvPr>
            <p:ph type="body" sz="quarter" idx="16"/>
          </p:nvPr>
        </p:nvSpPr>
        <p:spPr>
          <a:xfrm>
            <a:off x="1182429" y="2272554"/>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7" name="Text Placeholder 10">
            <a:extLst>
              <a:ext uri="{FF2B5EF4-FFF2-40B4-BE49-F238E27FC236}">
                <a16:creationId xmlns:a16="http://schemas.microsoft.com/office/drawing/2014/main" id="{2208C742-13BF-CDFF-84FB-513E4A9BCDC8}"/>
              </a:ext>
            </a:extLst>
          </p:cNvPr>
          <p:cNvSpPr>
            <a:spLocks noGrp="1"/>
          </p:cNvSpPr>
          <p:nvPr>
            <p:ph type="body" sz="quarter" idx="17"/>
          </p:nvPr>
        </p:nvSpPr>
        <p:spPr>
          <a:xfrm>
            <a:off x="671531" y="3630707"/>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9" name="Text Placeholder 10">
            <a:extLst>
              <a:ext uri="{FF2B5EF4-FFF2-40B4-BE49-F238E27FC236}">
                <a16:creationId xmlns:a16="http://schemas.microsoft.com/office/drawing/2014/main" id="{0E4E3D28-59B9-B760-5316-7522EE7A5DEB}"/>
              </a:ext>
            </a:extLst>
          </p:cNvPr>
          <p:cNvSpPr>
            <a:spLocks noGrp="1"/>
          </p:cNvSpPr>
          <p:nvPr>
            <p:ph type="body" sz="quarter" idx="18"/>
          </p:nvPr>
        </p:nvSpPr>
        <p:spPr>
          <a:xfrm>
            <a:off x="1508284" y="4961967"/>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0" name="Text Placeholder 10">
            <a:extLst>
              <a:ext uri="{FF2B5EF4-FFF2-40B4-BE49-F238E27FC236}">
                <a16:creationId xmlns:a16="http://schemas.microsoft.com/office/drawing/2014/main" id="{E7C2B572-A2C3-0846-AD54-6233665B3713}"/>
              </a:ext>
            </a:extLst>
          </p:cNvPr>
          <p:cNvSpPr>
            <a:spLocks noGrp="1"/>
          </p:cNvSpPr>
          <p:nvPr>
            <p:ph type="body" sz="quarter" idx="19"/>
          </p:nvPr>
        </p:nvSpPr>
        <p:spPr>
          <a:xfrm>
            <a:off x="5356384" y="1411673"/>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5EBD0A66-768B-B645-1CE2-21B220A395CF}"/>
              </a:ext>
            </a:extLst>
          </p:cNvPr>
          <p:cNvSpPr>
            <a:spLocks noGrp="1"/>
          </p:cNvSpPr>
          <p:nvPr>
            <p:ph type="body" sz="quarter" idx="20"/>
          </p:nvPr>
        </p:nvSpPr>
        <p:spPr>
          <a:xfrm>
            <a:off x="7870179" y="2715321"/>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2BD62361-010F-4120-82D6-0B7091E97FB2}"/>
              </a:ext>
            </a:extLst>
          </p:cNvPr>
          <p:cNvSpPr>
            <a:spLocks noGrp="1"/>
          </p:cNvSpPr>
          <p:nvPr>
            <p:ph type="body" sz="quarter" idx="21"/>
          </p:nvPr>
        </p:nvSpPr>
        <p:spPr>
          <a:xfrm>
            <a:off x="5645525" y="4018969"/>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2B953107-64DB-3D40-EF33-DB81612507F7}"/>
              </a:ext>
            </a:extLst>
          </p:cNvPr>
          <p:cNvSpPr>
            <a:spLocks noGrp="1"/>
          </p:cNvSpPr>
          <p:nvPr>
            <p:ph type="body" sz="quarter" idx="22"/>
          </p:nvPr>
        </p:nvSpPr>
        <p:spPr>
          <a:xfrm>
            <a:off x="7433983" y="5338483"/>
            <a:ext cx="3848100" cy="1129552"/>
          </a:xfrm>
          <a:solidFill>
            <a:schemeClr val="bg1"/>
          </a:solidFill>
          <a:ln w="57150">
            <a:solidFill>
              <a:srgbClr val="00B0FF"/>
            </a:solidFill>
          </a:ln>
        </p:spPr>
        <p:txBody>
          <a:bodyPr lIns="144000" tIns="144000" rIns="144000" bIns="144000" numCol="1" spcCol="182880">
            <a:noAutofit/>
          </a:bodyPr>
          <a:lstStyle>
            <a:lvl1pPr marL="0" indent="0">
              <a:lnSpc>
                <a:spcPct val="100000"/>
              </a:lnSpc>
              <a:spcBef>
                <a:spcPts val="0"/>
              </a:spcBef>
              <a:spcAft>
                <a:spcPts val="1000"/>
              </a:spcAft>
              <a:buNone/>
              <a:defRPr sz="1600">
                <a:latin typeface="Poppins" pitchFamily="2" charset="77"/>
                <a:cs typeface="Poppins" pitchFamily="2" charset="77"/>
              </a:defRPr>
            </a:lvl1pPr>
            <a:lvl2pPr marL="457200" indent="0">
              <a:buNone/>
              <a:defRPr>
                <a:latin typeface="Poppins" pitchFamily="2" charset="77"/>
                <a:cs typeface="Poppins" pitchFamily="2" charset="77"/>
              </a:defRPr>
            </a:lvl2pPr>
            <a:lvl3pPr marL="914400" indent="0">
              <a:buNone/>
              <a:defRPr>
                <a:latin typeface="Poppins" pitchFamily="2" charset="77"/>
                <a:cs typeface="Poppins" pitchFamily="2" charset="77"/>
              </a:defRPr>
            </a:lvl3pPr>
            <a:lvl4pPr marL="1371600" indent="0">
              <a:buNone/>
              <a:defRPr>
                <a:latin typeface="Poppins" pitchFamily="2" charset="77"/>
                <a:cs typeface="Poppins" pitchFamily="2" charset="77"/>
              </a:defRPr>
            </a:lvl4pPr>
            <a:lvl5pPr marL="1828800" indent="0">
              <a:buNone/>
              <a:defRPr>
                <a:latin typeface="Poppins" pitchFamily="2" charset="77"/>
                <a:cs typeface="Poppins" pitchFamily="2" charset="77"/>
              </a:defRPr>
            </a:lvl5pPr>
          </a:lstStyle>
          <a:p>
            <a:pPr lvl="0"/>
            <a:r>
              <a:rPr lang="en-GB" dirty="0"/>
              <a:t>Click to edit Master text styles</a:t>
            </a:r>
          </a:p>
        </p:txBody>
      </p:sp>
      <p:pic>
        <p:nvPicPr>
          <p:cNvPr id="2" name="Picture 1" descr="A purple spiral on a black background&#10;&#10;AI-generated content may be incorrect.">
            <a:extLst>
              <a:ext uri="{FF2B5EF4-FFF2-40B4-BE49-F238E27FC236}">
                <a16:creationId xmlns:a16="http://schemas.microsoft.com/office/drawing/2014/main" id="{AD8219C0-7CA5-B8A3-8D33-B8A06D52616B}"/>
              </a:ext>
            </a:extLst>
          </p:cNvPr>
          <p:cNvPicPr>
            <a:picLocks noChangeAspect="1"/>
          </p:cNvPicPr>
          <p:nvPr userDrawn="1"/>
        </p:nvPicPr>
        <p:blipFill>
          <a:blip r:embed="rId2"/>
          <a:srcRect t="29689" r="18496"/>
          <a:stretch>
            <a:fillRect/>
          </a:stretch>
        </p:blipFill>
        <p:spPr>
          <a:xfrm>
            <a:off x="10036784" y="0"/>
            <a:ext cx="2155216" cy="2167991"/>
          </a:xfrm>
          <a:prstGeom prst="rect">
            <a:avLst/>
          </a:prstGeom>
        </p:spPr>
      </p:pic>
      <p:sp>
        <p:nvSpPr>
          <p:cNvPr id="3" name="Oval 2">
            <a:extLst>
              <a:ext uri="{FF2B5EF4-FFF2-40B4-BE49-F238E27FC236}">
                <a16:creationId xmlns:a16="http://schemas.microsoft.com/office/drawing/2014/main" id="{61C8C244-992E-902B-B7CA-B9A87048EEE3}"/>
              </a:ext>
            </a:extLst>
          </p:cNvPr>
          <p:cNvSpPr/>
          <p:nvPr userDrawn="1"/>
        </p:nvSpPr>
        <p:spPr>
          <a:xfrm>
            <a:off x="5569144" y="6268307"/>
            <a:ext cx="932688" cy="932688"/>
          </a:xfrm>
          <a:prstGeom prst="ellipse">
            <a:avLst/>
          </a:prstGeom>
          <a:noFill/>
          <a:ln w="161925">
            <a:solidFill>
              <a:srgbClr val="8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urple spiral on a black background&#10;&#10;AI-generated content may be incorrect.">
            <a:extLst>
              <a:ext uri="{FF2B5EF4-FFF2-40B4-BE49-F238E27FC236}">
                <a16:creationId xmlns:a16="http://schemas.microsoft.com/office/drawing/2014/main" id="{D1C7C2CB-AB36-F075-22EB-81EC6D6E658D}"/>
              </a:ext>
            </a:extLst>
          </p:cNvPr>
          <p:cNvPicPr>
            <a:picLocks noChangeAspect="1"/>
          </p:cNvPicPr>
          <p:nvPr userDrawn="1"/>
        </p:nvPicPr>
        <p:blipFill>
          <a:blip r:embed="rId3"/>
          <a:srcRect l="67622" b="46771"/>
          <a:stretch>
            <a:fillRect/>
          </a:stretch>
        </p:blipFill>
        <p:spPr>
          <a:xfrm>
            <a:off x="0" y="4760259"/>
            <a:ext cx="1645920" cy="2097741"/>
          </a:xfrm>
          <a:prstGeom prst="rect">
            <a:avLst/>
          </a:prstGeom>
        </p:spPr>
      </p:pic>
    </p:spTree>
    <p:extLst>
      <p:ext uri="{BB962C8B-B14F-4D97-AF65-F5344CB8AC3E}">
        <p14:creationId xmlns:p14="http://schemas.microsoft.com/office/powerpoint/2010/main" val="818635800"/>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ster_1">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EE6805BF-56CD-6A3E-484F-78CC54308D46}"/>
              </a:ext>
            </a:extLst>
          </p:cNvPr>
          <p:cNvSpPr>
            <a:spLocks noGrp="1"/>
          </p:cNvSpPr>
          <p:nvPr>
            <p:ph type="body" sz="quarter" idx="11" hasCustomPrompt="1"/>
          </p:nvPr>
        </p:nvSpPr>
        <p:spPr>
          <a:xfrm>
            <a:off x="327588" y="1030289"/>
            <a:ext cx="6305222" cy="798512"/>
          </a:xfrm>
        </p:spPr>
        <p:txBody>
          <a:bodyPr lIns="0" rIns="0">
            <a:noAutofit/>
          </a:bodyPr>
          <a:lstStyle>
            <a:lvl1pPr marL="0" indent="0">
              <a:buNone/>
              <a:defRPr sz="5400" b="1">
                <a:solidFill>
                  <a:schemeClr val="tx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dirty="0"/>
              <a:t>Showtime!</a:t>
            </a:r>
          </a:p>
        </p:txBody>
      </p:sp>
      <p:sp>
        <p:nvSpPr>
          <p:cNvPr id="9" name="Text Placeholder 20">
            <a:extLst>
              <a:ext uri="{FF2B5EF4-FFF2-40B4-BE49-F238E27FC236}">
                <a16:creationId xmlns:a16="http://schemas.microsoft.com/office/drawing/2014/main" id="{9CDC7EAA-9DA5-09F3-A1F7-78023EC6F45E}"/>
              </a:ext>
            </a:extLst>
          </p:cNvPr>
          <p:cNvSpPr>
            <a:spLocks noGrp="1"/>
          </p:cNvSpPr>
          <p:nvPr>
            <p:ph type="body" sz="quarter" idx="12"/>
          </p:nvPr>
        </p:nvSpPr>
        <p:spPr>
          <a:xfrm>
            <a:off x="327588" y="2863104"/>
            <a:ext cx="6284201" cy="1974330"/>
          </a:xfrm>
        </p:spPr>
        <p:txBody>
          <a:bodyPr lIns="0" rIns="0">
            <a:noAutofit/>
          </a:bodyPr>
          <a:lstStyle>
            <a:lvl1pPr marL="0" indent="0">
              <a:lnSpc>
                <a:spcPct val="100000"/>
              </a:lnSpc>
              <a:buNone/>
              <a:defRPr sz="1800" b="0">
                <a:solidFill>
                  <a:schemeClr val="tx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dirty="0"/>
              <a:t>Click to edit Master text styles</a:t>
            </a:r>
          </a:p>
        </p:txBody>
      </p:sp>
      <p:sp>
        <p:nvSpPr>
          <p:cNvPr id="11" name="Picture Placeholder 26">
            <a:extLst>
              <a:ext uri="{FF2B5EF4-FFF2-40B4-BE49-F238E27FC236}">
                <a16:creationId xmlns:a16="http://schemas.microsoft.com/office/drawing/2014/main" id="{BC037524-40CB-ACE4-652D-D7EFC2A1A988}"/>
              </a:ext>
            </a:extLst>
          </p:cNvPr>
          <p:cNvSpPr>
            <a:spLocks noGrp="1"/>
          </p:cNvSpPr>
          <p:nvPr>
            <p:ph type="pic" sz="quarter" idx="14" hasCustomPrompt="1"/>
          </p:nvPr>
        </p:nvSpPr>
        <p:spPr>
          <a:xfrm>
            <a:off x="308722" y="5003588"/>
            <a:ext cx="1474702" cy="815975"/>
          </a:xfrm>
        </p:spPr>
        <p:txBody>
          <a:bodyPr/>
          <a:lstStyle/>
          <a:p>
            <a:r>
              <a:rPr lang="en-US" dirty="0"/>
              <a:t>Logo</a:t>
            </a:r>
          </a:p>
        </p:txBody>
      </p:sp>
      <p:sp>
        <p:nvSpPr>
          <p:cNvPr id="14" name="Text Placeholder 20">
            <a:extLst>
              <a:ext uri="{FF2B5EF4-FFF2-40B4-BE49-F238E27FC236}">
                <a16:creationId xmlns:a16="http://schemas.microsoft.com/office/drawing/2014/main" id="{9A36DEBF-361B-43C7-A544-1A6EFF32A105}"/>
              </a:ext>
            </a:extLst>
          </p:cNvPr>
          <p:cNvSpPr>
            <a:spLocks noGrp="1"/>
          </p:cNvSpPr>
          <p:nvPr>
            <p:ph type="body" sz="quarter" idx="17" hasCustomPrompt="1"/>
          </p:nvPr>
        </p:nvSpPr>
        <p:spPr>
          <a:xfrm>
            <a:off x="327588" y="1978227"/>
            <a:ext cx="6305222" cy="696773"/>
          </a:xfrm>
        </p:spPr>
        <p:txBody>
          <a:bodyPr lIns="0" rIns="0">
            <a:noAutofit/>
          </a:bodyPr>
          <a:lstStyle>
            <a:lvl1pPr marL="0" indent="0">
              <a:lnSpc>
                <a:spcPct val="100000"/>
              </a:lnSpc>
              <a:buNone/>
              <a:defRPr sz="2800" b="0">
                <a:solidFill>
                  <a:schemeClr val="tx1"/>
                </a:solidFill>
                <a:latin typeface="Poppins" pitchFamily="2" charset="77"/>
                <a:cs typeface="Poppins" pitchFamily="2" charset="77"/>
              </a:defRPr>
            </a:lvl1pPr>
            <a:lvl2pPr marL="457200" indent="0">
              <a:buNone/>
              <a:defRPr sz="18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400">
                <a:solidFill>
                  <a:schemeClr val="bg1"/>
                </a:solidFill>
                <a:latin typeface="Poppins" pitchFamily="2" charset="77"/>
                <a:cs typeface="Poppins" pitchFamily="2" charset="77"/>
              </a:defRPr>
            </a:lvl4pPr>
            <a:lvl5pPr marL="1828800" indent="0">
              <a:buNone/>
              <a:defRPr sz="1400">
                <a:solidFill>
                  <a:schemeClr val="bg1"/>
                </a:solidFill>
                <a:latin typeface="Poppins" pitchFamily="2" charset="77"/>
                <a:cs typeface="Poppins" pitchFamily="2" charset="77"/>
              </a:defRPr>
            </a:lvl5pPr>
          </a:lstStyle>
          <a:p>
            <a:pPr lvl="0"/>
            <a:r>
              <a:rPr lang="en-GB" dirty="0"/>
              <a:t>What you need to know</a:t>
            </a:r>
          </a:p>
        </p:txBody>
      </p:sp>
      <p:sp>
        <p:nvSpPr>
          <p:cNvPr id="17" name="Text Placeholder 24">
            <a:extLst>
              <a:ext uri="{FF2B5EF4-FFF2-40B4-BE49-F238E27FC236}">
                <a16:creationId xmlns:a16="http://schemas.microsoft.com/office/drawing/2014/main" id="{1E404298-6B76-516F-53C4-12164934DA59}"/>
              </a:ext>
            </a:extLst>
          </p:cNvPr>
          <p:cNvSpPr>
            <a:spLocks noGrp="1"/>
          </p:cNvSpPr>
          <p:nvPr>
            <p:ph type="body" sz="quarter" idx="13"/>
          </p:nvPr>
        </p:nvSpPr>
        <p:spPr>
          <a:xfrm>
            <a:off x="1915645" y="5000625"/>
            <a:ext cx="4663831" cy="1238250"/>
          </a:xfrm>
          <a:noFill/>
          <a:ln w="57150">
            <a:solidFill>
              <a:srgbClr val="00B0FF"/>
            </a:solidFill>
          </a:ln>
        </p:spPr>
        <p:txBody>
          <a:bodyPr>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2" name="Text Placeholder 18">
            <a:extLst>
              <a:ext uri="{FF2B5EF4-FFF2-40B4-BE49-F238E27FC236}">
                <a16:creationId xmlns:a16="http://schemas.microsoft.com/office/drawing/2014/main" id="{72591568-E6BE-0A00-24E9-F0124AB8A2BB}"/>
              </a:ext>
            </a:extLst>
          </p:cNvPr>
          <p:cNvSpPr>
            <a:spLocks noGrp="1"/>
          </p:cNvSpPr>
          <p:nvPr>
            <p:ph type="body" sz="quarter" idx="18" hasCustomPrompt="1"/>
          </p:nvPr>
        </p:nvSpPr>
        <p:spPr>
          <a:xfrm>
            <a:off x="308722" y="306104"/>
            <a:ext cx="1464416" cy="420089"/>
          </a:xfrm>
          <a:solidFill>
            <a:schemeClr val="tx1"/>
          </a:solidFill>
        </p:spPr>
        <p:txBody>
          <a:bodyPr lIns="91440" tIns="91440" rIns="91440" bIns="91440">
            <a:noAutofit/>
          </a:bodyPr>
          <a:lstStyle>
            <a:lvl1pPr marL="0" indent="0">
              <a:buNone/>
              <a:defRPr sz="1800" b="1">
                <a:solidFill>
                  <a:schemeClr val="bg1"/>
                </a:solidFill>
                <a:latin typeface="Poppins" pitchFamily="2" charset="77"/>
                <a:cs typeface="Poppins" pitchFamily="2" charset="77"/>
              </a:defRPr>
            </a:lvl1pPr>
            <a:lvl2pPr marL="457200" indent="0">
              <a:buNone/>
              <a:defRPr b="1">
                <a:latin typeface="Poppins" pitchFamily="2" charset="77"/>
                <a:cs typeface="Poppins" pitchFamily="2" charset="77"/>
              </a:defRPr>
            </a:lvl2pPr>
            <a:lvl3pPr marL="914400" indent="0">
              <a:buNone/>
              <a:defRPr b="1">
                <a:latin typeface="Poppins" pitchFamily="2" charset="77"/>
                <a:cs typeface="Poppins" pitchFamily="2" charset="77"/>
              </a:defRPr>
            </a:lvl3pPr>
            <a:lvl4pPr marL="1371600" indent="0">
              <a:buNone/>
              <a:defRPr b="1">
                <a:latin typeface="Poppins" pitchFamily="2" charset="77"/>
                <a:cs typeface="Poppins" pitchFamily="2" charset="77"/>
              </a:defRPr>
            </a:lvl4pPr>
            <a:lvl5pPr marL="1828800" indent="0">
              <a:buNone/>
              <a:defRPr b="1">
                <a:latin typeface="Poppins" pitchFamily="2" charset="77"/>
                <a:cs typeface="Poppins" pitchFamily="2" charset="77"/>
              </a:defRPr>
            </a:lvl5pPr>
          </a:lstStyle>
          <a:p>
            <a:pPr lvl="0"/>
            <a:r>
              <a:rPr lang="en-GB" dirty="0"/>
              <a:t>Pre-Show</a:t>
            </a:r>
          </a:p>
        </p:txBody>
      </p:sp>
      <p:sp>
        <p:nvSpPr>
          <p:cNvPr id="6" name="Picture Placeholder 5">
            <a:extLst>
              <a:ext uri="{FF2B5EF4-FFF2-40B4-BE49-F238E27FC236}">
                <a16:creationId xmlns:a16="http://schemas.microsoft.com/office/drawing/2014/main" id="{CE67200E-87DC-1BDF-DBB3-DDCDB1C81C56}"/>
              </a:ext>
            </a:extLst>
          </p:cNvPr>
          <p:cNvSpPr>
            <a:spLocks noGrp="1"/>
          </p:cNvSpPr>
          <p:nvPr>
            <p:ph type="pic" sz="quarter" idx="15"/>
          </p:nvPr>
        </p:nvSpPr>
        <p:spPr>
          <a:xfrm>
            <a:off x="6745999" y="160413"/>
            <a:ext cx="5883451" cy="6496027"/>
          </a:xfrm>
          <a:custGeom>
            <a:avLst/>
            <a:gdLst>
              <a:gd name="connsiteX0" fmla="*/ 3538281 w 5883451"/>
              <a:gd name="connsiteY0" fmla="*/ 0 h 6496027"/>
              <a:gd name="connsiteX1" fmla="*/ 3538343 w 5883451"/>
              <a:gd name="connsiteY1" fmla="*/ 0 h 6496027"/>
              <a:gd name="connsiteX2" fmla="*/ 5257479 w 5883451"/>
              <a:gd name="connsiteY2" fmla="*/ 1192508 h 6496027"/>
              <a:gd name="connsiteX3" fmla="*/ 5883285 w 5883451"/>
              <a:gd name="connsiteY3" fmla="*/ 3127476 h 6496027"/>
              <a:gd name="connsiteX4" fmla="*/ 5292347 w 5883451"/>
              <a:gd name="connsiteY4" fmla="*/ 4988935 h 6496027"/>
              <a:gd name="connsiteX5" fmla="*/ 3866586 w 5883451"/>
              <a:gd name="connsiteY5" fmla="*/ 6231905 h 6496027"/>
              <a:gd name="connsiteX6" fmla="*/ 2757821 w 5883451"/>
              <a:gd name="connsiteY6" fmla="*/ 6495527 h 6496027"/>
              <a:gd name="connsiteX7" fmla="*/ 1679112 w 5883451"/>
              <a:gd name="connsiteY7" fmla="*/ 6203676 h 6496027"/>
              <a:gd name="connsiteX8" fmla="*/ 346206 w 5883451"/>
              <a:gd name="connsiteY8" fmla="*/ 5105975 h 6496027"/>
              <a:gd name="connsiteX9" fmla="*/ 84387 w 5883451"/>
              <a:gd name="connsiteY9" fmla="*/ 3205357 h 6496027"/>
              <a:gd name="connsiteX10" fmla="*/ 852974 w 5883451"/>
              <a:gd name="connsiteY10" fmla="*/ 1831668 h 6496027"/>
              <a:gd name="connsiteX11" fmla="*/ 3129805 w 5883451"/>
              <a:gd name="connsiteY11" fmla="*/ 995713 h 6496027"/>
              <a:gd name="connsiteX12" fmla="*/ 3272025 w 5883451"/>
              <a:gd name="connsiteY12" fmla="*/ 1027940 h 649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3451" h="6496027">
                <a:moveTo>
                  <a:pt x="3538281" y="0"/>
                </a:moveTo>
                <a:lnTo>
                  <a:pt x="3538343" y="0"/>
                </a:lnTo>
                <a:cubicBezTo>
                  <a:pt x="4216512" y="175497"/>
                  <a:pt x="4827070" y="599002"/>
                  <a:pt x="5257479" y="1192508"/>
                </a:cubicBezTo>
                <a:cubicBezTo>
                  <a:pt x="5668205" y="1758783"/>
                  <a:pt x="5890408" y="2445971"/>
                  <a:pt x="5883285" y="3127476"/>
                </a:cubicBezTo>
                <a:cubicBezTo>
                  <a:pt x="5876473" y="3780064"/>
                  <a:pt x="5672141" y="4423783"/>
                  <a:pt x="5292347" y="4988935"/>
                </a:cubicBezTo>
                <a:cubicBezTo>
                  <a:pt x="4932736" y="5524171"/>
                  <a:pt x="4439715" y="5953983"/>
                  <a:pt x="3866586" y="6231905"/>
                </a:cubicBezTo>
                <a:cubicBezTo>
                  <a:pt x="3484480" y="6417209"/>
                  <a:pt x="3121869" y="6503458"/>
                  <a:pt x="2757821" y="6495527"/>
                </a:cubicBezTo>
                <a:cubicBezTo>
                  <a:pt x="2264300" y="6484847"/>
                  <a:pt x="1869071" y="6294923"/>
                  <a:pt x="1679112" y="6203676"/>
                </a:cubicBezTo>
                <a:cubicBezTo>
                  <a:pt x="1218022" y="5982150"/>
                  <a:pt x="699132" y="5678496"/>
                  <a:pt x="346206" y="5105975"/>
                </a:cubicBezTo>
                <a:cubicBezTo>
                  <a:pt x="5279" y="4553002"/>
                  <a:pt x="-87702" y="3877992"/>
                  <a:pt x="84387" y="3205357"/>
                </a:cubicBezTo>
                <a:cubicBezTo>
                  <a:pt x="211735" y="2707531"/>
                  <a:pt x="484677" y="2219698"/>
                  <a:pt x="852974" y="1831668"/>
                </a:cubicBezTo>
                <a:cubicBezTo>
                  <a:pt x="1501649" y="1148228"/>
                  <a:pt x="2331474" y="843512"/>
                  <a:pt x="3129805" y="995713"/>
                </a:cubicBezTo>
                <a:cubicBezTo>
                  <a:pt x="3177545" y="1004832"/>
                  <a:pt x="3224972" y="1015574"/>
                  <a:pt x="3272025" y="1027940"/>
                </a:cubicBezTo>
                <a:close/>
              </a:path>
            </a:pathLst>
          </a:custGeom>
          <a:ln w="127000">
            <a:noFill/>
          </a:ln>
        </p:spPr>
        <p:txBody>
          <a:bodyPr wrap="square">
            <a:noAutofit/>
          </a:bodyPr>
          <a:lstStyle/>
          <a:p>
            <a:endParaRPr lang="en-US"/>
          </a:p>
        </p:txBody>
      </p:sp>
    </p:spTree>
    <p:extLst>
      <p:ext uri="{BB962C8B-B14F-4D97-AF65-F5344CB8AC3E}">
        <p14:creationId xmlns:p14="http://schemas.microsoft.com/office/powerpoint/2010/main" val="271213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ster_2">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A7605EB-2EF9-DEA3-774A-98D8F515AE9A}"/>
              </a:ext>
            </a:extLst>
          </p:cNvPr>
          <p:cNvSpPr txBox="1"/>
          <p:nvPr userDrawn="1"/>
        </p:nvSpPr>
        <p:spPr>
          <a:xfrm>
            <a:off x="4248610" y="325355"/>
            <a:ext cx="3797987" cy="6189746"/>
          </a:xfrm>
          <a:prstGeom prst="rect">
            <a:avLst/>
          </a:prstGeom>
          <a:solidFill>
            <a:srgbClr val="00B0FF"/>
          </a:solidFill>
        </p:spPr>
        <p:txBody>
          <a:bodyPr wrap="square" lIns="182880" rtlCol="0">
            <a:noAutofit/>
          </a:bodyPr>
          <a:lstStyle/>
          <a:p>
            <a:pPr>
              <a:lnSpc>
                <a:spcPct val="300000"/>
              </a:lnSpc>
              <a:spcAft>
                <a:spcPts val="3600"/>
              </a:spcAft>
            </a:pPr>
            <a:endParaRPr lang="en-US" dirty="0"/>
          </a:p>
        </p:txBody>
      </p:sp>
      <p:sp>
        <p:nvSpPr>
          <p:cNvPr id="17" name="Text Placeholder 24">
            <a:extLst>
              <a:ext uri="{FF2B5EF4-FFF2-40B4-BE49-F238E27FC236}">
                <a16:creationId xmlns:a16="http://schemas.microsoft.com/office/drawing/2014/main" id="{1E404298-6B76-516F-53C4-12164934DA59}"/>
              </a:ext>
            </a:extLst>
          </p:cNvPr>
          <p:cNvSpPr>
            <a:spLocks noGrp="1"/>
          </p:cNvSpPr>
          <p:nvPr>
            <p:ph type="body" sz="quarter" idx="13"/>
          </p:nvPr>
        </p:nvSpPr>
        <p:spPr>
          <a:xfrm>
            <a:off x="318248" y="663713"/>
            <a:ext cx="3797988" cy="2122453"/>
          </a:xfrm>
        </p:spPr>
        <p:txBody>
          <a:bodyPr lIns="0" rIns="0">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18" name="Text Placeholder 24">
            <a:extLst>
              <a:ext uri="{FF2B5EF4-FFF2-40B4-BE49-F238E27FC236}">
                <a16:creationId xmlns:a16="http://schemas.microsoft.com/office/drawing/2014/main" id="{A568B628-377B-AD63-8919-DB80CEEE9823}"/>
              </a:ext>
            </a:extLst>
          </p:cNvPr>
          <p:cNvSpPr>
            <a:spLocks noGrp="1"/>
          </p:cNvSpPr>
          <p:nvPr>
            <p:ph type="body" sz="quarter" idx="15"/>
          </p:nvPr>
        </p:nvSpPr>
        <p:spPr>
          <a:xfrm>
            <a:off x="318248" y="330385"/>
            <a:ext cx="3797988" cy="288801"/>
          </a:xfrm>
        </p:spPr>
        <p:txBody>
          <a:bodyPr lIns="0" rIns="0">
            <a:noAutofit/>
          </a:bodyPr>
          <a:lstStyle>
            <a:lvl1pPr marL="0" indent="0">
              <a:buNone/>
              <a:defRPr sz="1200" b="1">
                <a:solidFill>
                  <a:srgbClr val="00B0FF"/>
                </a:solidFill>
                <a:latin typeface="Poppins" pitchFamily="2" charset="77"/>
                <a:cs typeface="Poppins"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3" name="TextBox 2">
            <a:extLst>
              <a:ext uri="{FF2B5EF4-FFF2-40B4-BE49-F238E27FC236}">
                <a16:creationId xmlns:a16="http://schemas.microsoft.com/office/drawing/2014/main" id="{632906B3-DBD9-0E46-734F-59939E044B16}"/>
              </a:ext>
            </a:extLst>
          </p:cNvPr>
          <p:cNvSpPr txBox="1"/>
          <p:nvPr userDrawn="1"/>
        </p:nvSpPr>
        <p:spPr>
          <a:xfrm>
            <a:off x="8107916" y="325355"/>
            <a:ext cx="3797987" cy="6189746"/>
          </a:xfrm>
          <a:prstGeom prst="rect">
            <a:avLst/>
          </a:prstGeom>
          <a:solidFill>
            <a:srgbClr val="00B0FF"/>
          </a:solidFill>
        </p:spPr>
        <p:txBody>
          <a:bodyPr wrap="square" lIns="182880" rtlCol="0">
            <a:noAutofit/>
          </a:bodyPr>
          <a:lstStyle/>
          <a:p>
            <a:pPr>
              <a:lnSpc>
                <a:spcPct val="300000"/>
              </a:lnSpc>
              <a:spcAft>
                <a:spcPts val="3600"/>
              </a:spcAft>
            </a:pPr>
            <a:endParaRPr lang="en-US" dirty="0"/>
          </a:p>
        </p:txBody>
      </p:sp>
      <p:sp>
        <p:nvSpPr>
          <p:cNvPr id="4" name="Text Placeholder 24">
            <a:extLst>
              <a:ext uri="{FF2B5EF4-FFF2-40B4-BE49-F238E27FC236}">
                <a16:creationId xmlns:a16="http://schemas.microsoft.com/office/drawing/2014/main" id="{4B8FF3FB-2A7B-6185-169F-A9292B684AEC}"/>
              </a:ext>
            </a:extLst>
          </p:cNvPr>
          <p:cNvSpPr>
            <a:spLocks noGrp="1"/>
          </p:cNvSpPr>
          <p:nvPr>
            <p:ph type="body" sz="quarter" idx="16"/>
          </p:nvPr>
        </p:nvSpPr>
        <p:spPr>
          <a:xfrm>
            <a:off x="318248" y="3285889"/>
            <a:ext cx="3797988" cy="2122453"/>
          </a:xfrm>
        </p:spPr>
        <p:txBody>
          <a:bodyPr lIns="0" rIns="0">
            <a:noAutofit/>
          </a:bodyPr>
          <a:lstStyle>
            <a:lvl1pPr marL="0" indent="0">
              <a:lnSpc>
                <a:spcPct val="100000"/>
              </a:lnSpc>
              <a:spcBef>
                <a:spcPts val="0"/>
              </a:spcBef>
              <a:buNone/>
              <a:defRPr sz="1200" b="1" i="0">
                <a:solidFill>
                  <a:schemeClr val="tx1"/>
                </a:solidFill>
                <a:latin typeface="Poppins SemiBold" pitchFamily="2" charset="77"/>
                <a:cs typeface="Poppins SemiBold"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5" name="Text Placeholder 24">
            <a:extLst>
              <a:ext uri="{FF2B5EF4-FFF2-40B4-BE49-F238E27FC236}">
                <a16:creationId xmlns:a16="http://schemas.microsoft.com/office/drawing/2014/main" id="{559D0565-8B97-C636-111A-A5C2E3F237B6}"/>
              </a:ext>
            </a:extLst>
          </p:cNvPr>
          <p:cNvSpPr>
            <a:spLocks noGrp="1"/>
          </p:cNvSpPr>
          <p:nvPr>
            <p:ph type="body" sz="quarter" idx="17"/>
          </p:nvPr>
        </p:nvSpPr>
        <p:spPr>
          <a:xfrm>
            <a:off x="318248" y="2952561"/>
            <a:ext cx="3797988" cy="288801"/>
          </a:xfrm>
        </p:spPr>
        <p:txBody>
          <a:bodyPr lIns="0" rIns="0">
            <a:noAutofit/>
          </a:bodyPr>
          <a:lstStyle>
            <a:lvl1pPr marL="0" indent="0">
              <a:buNone/>
              <a:defRPr sz="1200" b="1">
                <a:solidFill>
                  <a:srgbClr val="00B0FF"/>
                </a:solidFill>
                <a:latin typeface="Poppins" pitchFamily="2" charset="77"/>
                <a:cs typeface="Poppins" pitchFamily="2" charset="77"/>
              </a:defRPr>
            </a:lvl1pPr>
            <a:lvl2pPr marL="457200" indent="0">
              <a:buNone/>
              <a:defRPr sz="1400">
                <a:solidFill>
                  <a:schemeClr val="tx1"/>
                </a:solidFill>
                <a:latin typeface="Poppins" pitchFamily="2" charset="77"/>
                <a:cs typeface="Poppins" pitchFamily="2" charset="77"/>
              </a:defRPr>
            </a:lvl2pPr>
            <a:lvl3pPr marL="914400" indent="0">
              <a:buNone/>
              <a:defRPr sz="1400">
                <a:solidFill>
                  <a:schemeClr val="tx1"/>
                </a:solidFill>
                <a:latin typeface="Poppins" pitchFamily="2" charset="77"/>
                <a:cs typeface="Poppins" pitchFamily="2" charset="77"/>
              </a:defRPr>
            </a:lvl3pPr>
            <a:lvl4pPr marL="1371600" indent="0">
              <a:buNone/>
              <a:defRPr sz="1400">
                <a:solidFill>
                  <a:schemeClr val="tx1"/>
                </a:solidFill>
                <a:latin typeface="Poppins" pitchFamily="2" charset="77"/>
                <a:cs typeface="Poppins" pitchFamily="2" charset="77"/>
              </a:defRPr>
            </a:lvl4pPr>
            <a:lvl5pPr marL="1828800" indent="0">
              <a:buNone/>
              <a:defRPr sz="1400">
                <a:solidFill>
                  <a:schemeClr val="tx1"/>
                </a:solidFill>
                <a:latin typeface="Poppins" pitchFamily="2" charset="77"/>
                <a:cs typeface="Poppins" pitchFamily="2" charset="77"/>
              </a:defRPr>
            </a:lvl5pPr>
          </a:lstStyle>
          <a:p>
            <a:pPr lvl="0"/>
            <a:r>
              <a:rPr lang="en-GB" dirty="0"/>
              <a:t>Click to edit Master text styles</a:t>
            </a:r>
          </a:p>
        </p:txBody>
      </p:sp>
      <p:sp>
        <p:nvSpPr>
          <p:cNvPr id="6" name="Rectangle 5">
            <a:extLst>
              <a:ext uri="{FF2B5EF4-FFF2-40B4-BE49-F238E27FC236}">
                <a16:creationId xmlns:a16="http://schemas.microsoft.com/office/drawing/2014/main" id="{FE625E18-0D26-3569-58E9-9F18EF7353CD}"/>
              </a:ext>
            </a:extLst>
          </p:cNvPr>
          <p:cNvSpPr/>
          <p:nvPr userDrawn="1"/>
        </p:nvSpPr>
        <p:spPr>
          <a:xfrm>
            <a:off x="4439826" y="1169894"/>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0B2762-B247-02E9-3287-07073BBC456C}"/>
              </a:ext>
            </a:extLst>
          </p:cNvPr>
          <p:cNvSpPr/>
          <p:nvPr userDrawn="1"/>
        </p:nvSpPr>
        <p:spPr>
          <a:xfrm>
            <a:off x="4439826" y="2460811"/>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D3CC77-260F-20CD-0A0C-C2632D389ABF}"/>
              </a:ext>
            </a:extLst>
          </p:cNvPr>
          <p:cNvSpPr/>
          <p:nvPr userDrawn="1"/>
        </p:nvSpPr>
        <p:spPr>
          <a:xfrm>
            <a:off x="4439826" y="3724834"/>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2DF9CE-AA8E-CA16-CE72-94AA0F5DCFB7}"/>
              </a:ext>
            </a:extLst>
          </p:cNvPr>
          <p:cNvSpPr/>
          <p:nvPr userDrawn="1"/>
        </p:nvSpPr>
        <p:spPr>
          <a:xfrm>
            <a:off x="4439826" y="4988858"/>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B258D3-6101-33DD-E6BF-BCED0760C8A1}"/>
              </a:ext>
            </a:extLst>
          </p:cNvPr>
          <p:cNvSpPr/>
          <p:nvPr userDrawn="1"/>
        </p:nvSpPr>
        <p:spPr>
          <a:xfrm>
            <a:off x="8299132" y="1169894"/>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775846-6C7C-2AE9-8E4C-906544DDA8A5}"/>
              </a:ext>
            </a:extLst>
          </p:cNvPr>
          <p:cNvSpPr/>
          <p:nvPr userDrawn="1"/>
        </p:nvSpPr>
        <p:spPr>
          <a:xfrm>
            <a:off x="8299132" y="2460811"/>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CC0D8D-11A1-93C3-5A8B-581D13E42283}"/>
              </a:ext>
            </a:extLst>
          </p:cNvPr>
          <p:cNvSpPr/>
          <p:nvPr userDrawn="1"/>
        </p:nvSpPr>
        <p:spPr>
          <a:xfrm>
            <a:off x="8299132" y="3724834"/>
            <a:ext cx="3415553" cy="712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15538046-EA5C-B179-E68B-98C833AB4CE6}"/>
              </a:ext>
            </a:extLst>
          </p:cNvPr>
          <p:cNvSpPr>
            <a:spLocks noGrp="1"/>
          </p:cNvSpPr>
          <p:nvPr>
            <p:ph type="body" sz="quarter" idx="18"/>
          </p:nvPr>
        </p:nvSpPr>
        <p:spPr>
          <a:xfrm>
            <a:off x="4440238" y="1183435"/>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2" name="Text Placeholder 13">
            <a:extLst>
              <a:ext uri="{FF2B5EF4-FFF2-40B4-BE49-F238E27FC236}">
                <a16:creationId xmlns:a16="http://schemas.microsoft.com/office/drawing/2014/main" id="{581E7125-F591-2FCE-6A99-D6D1692DEC6B}"/>
              </a:ext>
            </a:extLst>
          </p:cNvPr>
          <p:cNvSpPr>
            <a:spLocks noGrp="1"/>
          </p:cNvSpPr>
          <p:nvPr>
            <p:ph type="body" sz="quarter" idx="19"/>
          </p:nvPr>
        </p:nvSpPr>
        <p:spPr>
          <a:xfrm>
            <a:off x="4440238" y="2460906"/>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3" name="Text Placeholder 13">
            <a:extLst>
              <a:ext uri="{FF2B5EF4-FFF2-40B4-BE49-F238E27FC236}">
                <a16:creationId xmlns:a16="http://schemas.microsoft.com/office/drawing/2014/main" id="{634C89F0-8364-D114-631F-90421D9F944B}"/>
              </a:ext>
            </a:extLst>
          </p:cNvPr>
          <p:cNvSpPr>
            <a:spLocks noGrp="1"/>
          </p:cNvSpPr>
          <p:nvPr>
            <p:ph type="body" sz="quarter" idx="20"/>
          </p:nvPr>
        </p:nvSpPr>
        <p:spPr>
          <a:xfrm>
            <a:off x="4440238" y="3724929"/>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4" name="Text Placeholder 13">
            <a:extLst>
              <a:ext uri="{FF2B5EF4-FFF2-40B4-BE49-F238E27FC236}">
                <a16:creationId xmlns:a16="http://schemas.microsoft.com/office/drawing/2014/main" id="{E6DEACAF-D767-3503-6662-81145F324741}"/>
              </a:ext>
            </a:extLst>
          </p:cNvPr>
          <p:cNvSpPr>
            <a:spLocks noGrp="1"/>
          </p:cNvSpPr>
          <p:nvPr>
            <p:ph type="body" sz="quarter" idx="21"/>
          </p:nvPr>
        </p:nvSpPr>
        <p:spPr>
          <a:xfrm>
            <a:off x="4440238" y="5002400"/>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5" name="Text Placeholder 13">
            <a:extLst>
              <a:ext uri="{FF2B5EF4-FFF2-40B4-BE49-F238E27FC236}">
                <a16:creationId xmlns:a16="http://schemas.microsoft.com/office/drawing/2014/main" id="{40E45875-633E-262E-B23B-76A9BDE85513}"/>
              </a:ext>
            </a:extLst>
          </p:cNvPr>
          <p:cNvSpPr>
            <a:spLocks noGrp="1"/>
          </p:cNvSpPr>
          <p:nvPr>
            <p:ph type="body" sz="quarter" idx="22"/>
          </p:nvPr>
        </p:nvSpPr>
        <p:spPr>
          <a:xfrm>
            <a:off x="8299544" y="1183435"/>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6" name="Text Placeholder 13">
            <a:extLst>
              <a:ext uri="{FF2B5EF4-FFF2-40B4-BE49-F238E27FC236}">
                <a16:creationId xmlns:a16="http://schemas.microsoft.com/office/drawing/2014/main" id="{A44CDD2C-3301-8B06-9265-67FBADF05CBC}"/>
              </a:ext>
            </a:extLst>
          </p:cNvPr>
          <p:cNvSpPr>
            <a:spLocks noGrp="1"/>
          </p:cNvSpPr>
          <p:nvPr>
            <p:ph type="body" sz="quarter" idx="23"/>
          </p:nvPr>
        </p:nvSpPr>
        <p:spPr>
          <a:xfrm>
            <a:off x="8299544" y="2460906"/>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7" name="Text Placeholder 13">
            <a:extLst>
              <a:ext uri="{FF2B5EF4-FFF2-40B4-BE49-F238E27FC236}">
                <a16:creationId xmlns:a16="http://schemas.microsoft.com/office/drawing/2014/main" id="{377EC366-E85D-0307-C5E5-82F61D47F5F4}"/>
              </a:ext>
            </a:extLst>
          </p:cNvPr>
          <p:cNvSpPr>
            <a:spLocks noGrp="1"/>
          </p:cNvSpPr>
          <p:nvPr>
            <p:ph type="body" sz="quarter" idx="24"/>
          </p:nvPr>
        </p:nvSpPr>
        <p:spPr>
          <a:xfrm>
            <a:off x="8299544" y="3724929"/>
            <a:ext cx="3414712" cy="712787"/>
          </a:xfrm>
        </p:spPr>
        <p:txBody>
          <a:bodyPr>
            <a:noAutofit/>
          </a:bodyPr>
          <a:lstStyle>
            <a:lvl1pPr marL="0" indent="0">
              <a:buNone/>
              <a:defRPr sz="1600"/>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 name="Text Placeholder 13">
            <a:extLst>
              <a:ext uri="{FF2B5EF4-FFF2-40B4-BE49-F238E27FC236}">
                <a16:creationId xmlns:a16="http://schemas.microsoft.com/office/drawing/2014/main" id="{5EF98F3D-BA17-DA4D-244B-0488271E8A30}"/>
              </a:ext>
            </a:extLst>
          </p:cNvPr>
          <p:cNvSpPr>
            <a:spLocks noGrp="1"/>
          </p:cNvSpPr>
          <p:nvPr>
            <p:ph type="body" sz="quarter" idx="25"/>
          </p:nvPr>
        </p:nvSpPr>
        <p:spPr>
          <a:xfrm>
            <a:off x="4448947" y="833860"/>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13" name="Text Placeholder 13">
            <a:extLst>
              <a:ext uri="{FF2B5EF4-FFF2-40B4-BE49-F238E27FC236}">
                <a16:creationId xmlns:a16="http://schemas.microsoft.com/office/drawing/2014/main" id="{642F0BCE-140C-A14C-EA0E-311EF905CCA4}"/>
              </a:ext>
            </a:extLst>
          </p:cNvPr>
          <p:cNvSpPr>
            <a:spLocks noGrp="1"/>
          </p:cNvSpPr>
          <p:nvPr>
            <p:ph type="body" sz="quarter" idx="26"/>
          </p:nvPr>
        </p:nvSpPr>
        <p:spPr>
          <a:xfrm>
            <a:off x="4448947" y="2128068"/>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19" name="Text Placeholder 13">
            <a:extLst>
              <a:ext uri="{FF2B5EF4-FFF2-40B4-BE49-F238E27FC236}">
                <a16:creationId xmlns:a16="http://schemas.microsoft.com/office/drawing/2014/main" id="{AFBAD127-ED08-9D7B-3613-9793236AF23F}"/>
              </a:ext>
            </a:extLst>
          </p:cNvPr>
          <p:cNvSpPr>
            <a:spLocks noGrp="1"/>
          </p:cNvSpPr>
          <p:nvPr>
            <p:ph type="body" sz="quarter" idx="27"/>
          </p:nvPr>
        </p:nvSpPr>
        <p:spPr>
          <a:xfrm>
            <a:off x="4448947" y="3403986"/>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0" name="Text Placeholder 13">
            <a:extLst>
              <a:ext uri="{FF2B5EF4-FFF2-40B4-BE49-F238E27FC236}">
                <a16:creationId xmlns:a16="http://schemas.microsoft.com/office/drawing/2014/main" id="{F23BC8C8-86B5-539E-2F40-3633C2DFAEA3}"/>
              </a:ext>
            </a:extLst>
          </p:cNvPr>
          <p:cNvSpPr>
            <a:spLocks noGrp="1"/>
          </p:cNvSpPr>
          <p:nvPr>
            <p:ph type="body" sz="quarter" idx="28"/>
          </p:nvPr>
        </p:nvSpPr>
        <p:spPr>
          <a:xfrm>
            <a:off x="4439826" y="4679715"/>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1" name="Text Placeholder 13">
            <a:extLst>
              <a:ext uri="{FF2B5EF4-FFF2-40B4-BE49-F238E27FC236}">
                <a16:creationId xmlns:a16="http://schemas.microsoft.com/office/drawing/2014/main" id="{90A4B33C-CD05-4470-E218-8061928DD178}"/>
              </a:ext>
            </a:extLst>
          </p:cNvPr>
          <p:cNvSpPr>
            <a:spLocks noGrp="1"/>
          </p:cNvSpPr>
          <p:nvPr>
            <p:ph type="body" sz="quarter" idx="29"/>
          </p:nvPr>
        </p:nvSpPr>
        <p:spPr>
          <a:xfrm>
            <a:off x="8299759" y="845566"/>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8" name="Text Placeholder 13">
            <a:extLst>
              <a:ext uri="{FF2B5EF4-FFF2-40B4-BE49-F238E27FC236}">
                <a16:creationId xmlns:a16="http://schemas.microsoft.com/office/drawing/2014/main" id="{22786815-7C09-AD43-D622-990E791F7D73}"/>
              </a:ext>
            </a:extLst>
          </p:cNvPr>
          <p:cNvSpPr>
            <a:spLocks noGrp="1"/>
          </p:cNvSpPr>
          <p:nvPr>
            <p:ph type="body" sz="quarter" idx="30"/>
          </p:nvPr>
        </p:nvSpPr>
        <p:spPr>
          <a:xfrm>
            <a:off x="8299759" y="2139774"/>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9" name="Text Placeholder 13">
            <a:extLst>
              <a:ext uri="{FF2B5EF4-FFF2-40B4-BE49-F238E27FC236}">
                <a16:creationId xmlns:a16="http://schemas.microsoft.com/office/drawing/2014/main" id="{F67E3443-EB0F-BECC-E5C5-997E6DEF5C4A}"/>
              </a:ext>
            </a:extLst>
          </p:cNvPr>
          <p:cNvSpPr>
            <a:spLocks noGrp="1"/>
          </p:cNvSpPr>
          <p:nvPr>
            <p:ph type="body" sz="quarter" idx="31"/>
          </p:nvPr>
        </p:nvSpPr>
        <p:spPr>
          <a:xfrm>
            <a:off x="8299759" y="3415692"/>
            <a:ext cx="3414712" cy="308954"/>
          </a:xfrm>
        </p:spPr>
        <p:txBody>
          <a:bodyPr>
            <a:noAutofit/>
          </a:bodyPr>
          <a:lstStyle>
            <a:lvl1pPr marL="0" indent="0">
              <a:buNone/>
              <a:defRPr sz="1600" b="1"/>
            </a:lvl1pPr>
            <a:lvl2pPr marL="457200" indent="0">
              <a:buNone/>
              <a:defRPr sz="14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30" name="Picture 29" descr="A colorful squares with white text&#10;&#10;AI-generated content may be incorrect.">
            <a:extLst>
              <a:ext uri="{FF2B5EF4-FFF2-40B4-BE49-F238E27FC236}">
                <a16:creationId xmlns:a16="http://schemas.microsoft.com/office/drawing/2014/main" id="{7DE9A0AB-D850-FCFC-A2B8-85DE463C4678}"/>
              </a:ext>
            </a:extLst>
          </p:cNvPr>
          <p:cNvPicPr>
            <a:picLocks noChangeAspect="1"/>
          </p:cNvPicPr>
          <p:nvPr userDrawn="1"/>
        </p:nvPicPr>
        <p:blipFill>
          <a:blip r:embed="rId2"/>
          <a:stretch>
            <a:fillRect/>
          </a:stretch>
        </p:blipFill>
        <p:spPr>
          <a:xfrm>
            <a:off x="318248" y="5555830"/>
            <a:ext cx="1936328" cy="1022913"/>
          </a:xfrm>
          <a:prstGeom prst="rect">
            <a:avLst/>
          </a:prstGeom>
        </p:spPr>
      </p:pic>
    </p:spTree>
    <p:extLst>
      <p:ext uri="{BB962C8B-B14F-4D97-AF65-F5344CB8AC3E}">
        <p14:creationId xmlns:p14="http://schemas.microsoft.com/office/powerpoint/2010/main" val="6814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F484F-C87B-18AE-B944-96490E71C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8E7AE1-CFF7-8F49-0296-C400A4D1F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9571C8A0-8EB6-89B6-C2B6-90BB3C52E5E4}"/>
              </a:ext>
            </a:extLst>
          </p:cNvPr>
          <p:cNvSpPr>
            <a:spLocks noGrp="1"/>
          </p:cNvSpPr>
          <p:nvPr>
            <p:ph type="ftr" sz="quarter" idx="3"/>
          </p:nvPr>
        </p:nvSpPr>
        <p:spPr>
          <a:xfrm>
            <a:off x="189470" y="6356350"/>
            <a:ext cx="11821298" cy="365125"/>
          </a:xfrm>
          <a:prstGeom prst="rect">
            <a:avLst/>
          </a:prstGeom>
        </p:spPr>
        <p:txBody>
          <a:bodyPr vert="horz" lIns="91440" tIns="45720" rIns="91440" bIns="45720" rtlCol="0" anchor="ctr"/>
          <a:lstStyle>
            <a:lvl1pPr algn="ctr">
              <a:defRPr sz="1200">
                <a:solidFill>
                  <a:schemeClr val="tx1"/>
                </a:solidFill>
                <a:latin typeface="Poppins" pitchFamily="2" charset="77"/>
                <a:cs typeface="Poppins" pitchFamily="2" charset="77"/>
              </a:defRPr>
            </a:lvl1pPr>
          </a:lstStyle>
          <a:p>
            <a:endParaRPr lang="en-US" dirty="0"/>
          </a:p>
        </p:txBody>
      </p:sp>
    </p:spTree>
    <p:extLst>
      <p:ext uri="{BB962C8B-B14F-4D97-AF65-F5344CB8AC3E}">
        <p14:creationId xmlns:p14="http://schemas.microsoft.com/office/powerpoint/2010/main" val="2067795399"/>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68" r:id="rId3"/>
    <p:sldLayoutId id="2147483652" r:id="rId4"/>
    <p:sldLayoutId id="2147483661" r:id="rId5"/>
    <p:sldLayoutId id="2147483665" r:id="rId6"/>
    <p:sldLayoutId id="2147483664" r:id="rId7"/>
    <p:sldLayoutId id="2147483662" r:id="rId8"/>
    <p:sldLayoutId id="2147483654" r:id="rId9"/>
    <p:sldLayoutId id="2147483663"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7488" userDrawn="1">
          <p15:clr>
            <a:srgbClr val="F26B43"/>
          </p15:clr>
        </p15:guide>
        <p15:guide id="3" pos="192" userDrawn="1">
          <p15:clr>
            <a:srgbClr val="F26B43"/>
          </p15:clr>
        </p15:guide>
        <p15:guide id="4" orient="horz"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F484F-C87B-18AE-B944-96490E71C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8E7AE1-CFF7-8F49-0296-C400A4D1F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9571C8A0-8EB6-89B6-C2B6-90BB3C52E5E4}"/>
              </a:ext>
            </a:extLst>
          </p:cNvPr>
          <p:cNvSpPr>
            <a:spLocks noGrp="1"/>
          </p:cNvSpPr>
          <p:nvPr>
            <p:ph type="ftr" sz="quarter" idx="3"/>
          </p:nvPr>
        </p:nvSpPr>
        <p:spPr>
          <a:xfrm>
            <a:off x="189470" y="6356350"/>
            <a:ext cx="11821298" cy="365125"/>
          </a:xfrm>
          <a:prstGeom prst="rect">
            <a:avLst/>
          </a:prstGeom>
        </p:spPr>
        <p:txBody>
          <a:bodyPr vert="horz" lIns="91440" tIns="45720" rIns="91440" bIns="45720" rtlCol="0" anchor="ctr"/>
          <a:lstStyle>
            <a:lvl1pPr algn="ctr">
              <a:defRPr sz="1200">
                <a:solidFill>
                  <a:schemeClr val="tx1"/>
                </a:solidFill>
                <a:latin typeface="Poppins" pitchFamily="2" charset="77"/>
                <a:cs typeface="Poppins" pitchFamily="2" charset="77"/>
              </a:defRPr>
            </a:lvl1pPr>
          </a:lstStyle>
          <a:p>
            <a:endParaRPr lang="en-US" dirty="0"/>
          </a:p>
        </p:txBody>
      </p:sp>
    </p:spTree>
    <p:extLst>
      <p:ext uri="{BB962C8B-B14F-4D97-AF65-F5344CB8AC3E}">
        <p14:creationId xmlns:p14="http://schemas.microsoft.com/office/powerpoint/2010/main" val="53523190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7488">
          <p15:clr>
            <a:srgbClr val="F26B43"/>
          </p15:clr>
        </p15:guide>
        <p15:guide id="3" pos="192">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anewdirection.org.uk/about-us/programmes/primary-arts/go-and-see/go-see-materials-and-resource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7FB35BF-2E86-FD76-57DB-F01D1E431EF4}"/>
              </a:ext>
            </a:extLst>
          </p:cNvPr>
          <p:cNvSpPr>
            <a:spLocks noGrp="1"/>
          </p:cNvSpPr>
          <p:nvPr>
            <p:ph type="body" sz="quarter" idx="10"/>
          </p:nvPr>
        </p:nvSpPr>
        <p:spPr/>
        <p:txBody>
          <a:bodyPr/>
          <a:lstStyle/>
          <a:p>
            <a:endParaRPr lang="en-US"/>
          </a:p>
        </p:txBody>
      </p:sp>
      <p:sp>
        <p:nvSpPr>
          <p:cNvPr id="19" name="Text Placeholder 18">
            <a:extLst>
              <a:ext uri="{FF2B5EF4-FFF2-40B4-BE49-F238E27FC236}">
                <a16:creationId xmlns:a16="http://schemas.microsoft.com/office/drawing/2014/main" id="{DA20E3F5-F04A-2A19-1733-D19C48536FD0}"/>
              </a:ext>
            </a:extLst>
          </p:cNvPr>
          <p:cNvSpPr>
            <a:spLocks noGrp="1"/>
          </p:cNvSpPr>
          <p:nvPr>
            <p:ph type="body" sz="quarter" idx="11"/>
          </p:nvPr>
        </p:nvSpPr>
        <p:spPr/>
        <p:txBody>
          <a:bodyPr/>
          <a:lstStyle/>
          <a:p>
            <a:r>
              <a:rPr lang="en-US">
                <a:latin typeface="+mn-lt"/>
              </a:rPr>
              <a:t>Showtime!</a:t>
            </a:r>
          </a:p>
          <a:p>
            <a:r>
              <a:rPr lang="en-US">
                <a:latin typeface="+mn-lt"/>
              </a:rPr>
              <a:t>Go &amp; See: Theatre</a:t>
            </a:r>
          </a:p>
          <a:p>
            <a:endParaRPr lang="en-US"/>
          </a:p>
        </p:txBody>
      </p:sp>
      <p:sp>
        <p:nvSpPr>
          <p:cNvPr id="20" name="Text Placeholder 19">
            <a:extLst>
              <a:ext uri="{FF2B5EF4-FFF2-40B4-BE49-F238E27FC236}">
                <a16:creationId xmlns:a16="http://schemas.microsoft.com/office/drawing/2014/main" id="{803FCB4F-4AA6-CA0D-D2DF-79597C917AC4}"/>
              </a:ext>
            </a:extLst>
          </p:cNvPr>
          <p:cNvSpPr>
            <a:spLocks noGrp="1"/>
          </p:cNvSpPr>
          <p:nvPr>
            <p:ph type="body" sz="quarter" idx="12"/>
          </p:nvPr>
        </p:nvSpPr>
        <p:spPr/>
        <p:txBody>
          <a:bodyPr/>
          <a:lstStyle/>
          <a:p>
            <a:r>
              <a:rPr lang="en-GB">
                <a:latin typeface="+mn-lt"/>
              </a:rPr>
              <a:t>An opportunity to explore a new environment, engage with world-class theatre, and develop new knowledge and skills.</a:t>
            </a:r>
            <a:endParaRPr lang="en-US">
              <a:latin typeface="+mn-lt"/>
            </a:endParaRPr>
          </a:p>
          <a:p>
            <a:endParaRPr lang="en-US"/>
          </a:p>
        </p:txBody>
      </p:sp>
      <p:sp>
        <p:nvSpPr>
          <p:cNvPr id="23" name="Text Placeholder 22">
            <a:extLst>
              <a:ext uri="{FF2B5EF4-FFF2-40B4-BE49-F238E27FC236}">
                <a16:creationId xmlns:a16="http://schemas.microsoft.com/office/drawing/2014/main" id="{DB450B66-4CC9-A912-9DF0-7B841CD70AC4}"/>
              </a:ext>
            </a:extLst>
          </p:cNvPr>
          <p:cNvSpPr>
            <a:spLocks noGrp="1"/>
          </p:cNvSpPr>
          <p:nvPr>
            <p:ph type="body" sz="quarter" idx="15"/>
          </p:nvPr>
        </p:nvSpPr>
        <p:spPr>
          <a:xfrm>
            <a:off x="6934518" y="3744572"/>
            <a:ext cx="5178553" cy="1397339"/>
          </a:xfrm>
        </p:spPr>
        <p:txBody>
          <a:bodyPr/>
          <a:lstStyle/>
          <a:p>
            <a:r>
              <a:rPr lang="en-GB" sz="1400">
                <a:latin typeface="+mn-lt"/>
              </a:rPr>
              <a:t>This pack contains: </a:t>
            </a:r>
          </a:p>
          <a:p>
            <a:r>
              <a:rPr lang="en-GB" sz="1400">
                <a:latin typeface="+mn-lt"/>
              </a:rPr>
              <a:t>A set of resources to use before the show to help you share information with your colleagues, parents/carers and pupils so everyone knows what to expect. </a:t>
            </a:r>
          </a:p>
          <a:p>
            <a:r>
              <a:rPr lang="en-GB" sz="1400">
                <a:latin typeface="+mn-lt"/>
              </a:rPr>
              <a:t>A set of classroom activity ideas to use with your pupils after your show. </a:t>
            </a:r>
            <a:endParaRPr lang="en-US" sz="1400">
              <a:latin typeface="+mn-lt"/>
            </a:endParaRPr>
          </a:p>
          <a:p>
            <a:endParaRPr lang="en-US"/>
          </a:p>
        </p:txBody>
      </p:sp>
      <p:sp>
        <p:nvSpPr>
          <p:cNvPr id="16" name="Text Placeholder 15">
            <a:extLst>
              <a:ext uri="{FF2B5EF4-FFF2-40B4-BE49-F238E27FC236}">
                <a16:creationId xmlns:a16="http://schemas.microsoft.com/office/drawing/2014/main" id="{45B72A7C-589D-B468-CE31-4C277A9274B1}"/>
              </a:ext>
            </a:extLst>
          </p:cNvPr>
          <p:cNvSpPr>
            <a:spLocks noGrp="1"/>
          </p:cNvSpPr>
          <p:nvPr>
            <p:ph type="body" sz="quarter" idx="24"/>
          </p:nvPr>
        </p:nvSpPr>
        <p:spPr>
          <a:xfrm>
            <a:off x="294291" y="5843588"/>
            <a:ext cx="4474479" cy="901700"/>
          </a:xfrm>
        </p:spPr>
        <p:txBody>
          <a:bodyPr/>
          <a:lstStyle/>
          <a:p>
            <a:r>
              <a:rPr lang="en-US" sz="1600">
                <a:latin typeface="+mn-lt"/>
              </a:rPr>
              <a:t>Go &amp; See: Schools’ Resources</a:t>
            </a:r>
          </a:p>
        </p:txBody>
      </p:sp>
      <p:pic>
        <p:nvPicPr>
          <p:cNvPr id="11" name="Picture Placeholder 10">
            <a:extLst>
              <a:ext uri="{FF2B5EF4-FFF2-40B4-BE49-F238E27FC236}">
                <a16:creationId xmlns:a16="http://schemas.microsoft.com/office/drawing/2014/main" id="{A7C3BEC4-2EFB-97A7-5030-4218C680FC9A}"/>
              </a:ext>
            </a:extLst>
          </p:cNvPr>
          <p:cNvPicPr>
            <a:picLocks noGrp="1" noChangeAspect="1"/>
          </p:cNvPicPr>
          <p:nvPr>
            <p:ph type="pic" sz="quarter" idx="23"/>
          </p:nvPr>
        </p:nvPicPr>
        <p:blipFill>
          <a:blip r:embed="rId2"/>
          <a:srcRect t="10070" b="10070"/>
          <a:stretch/>
        </p:blipFill>
        <p:spPr/>
      </p:pic>
    </p:spTree>
    <p:extLst>
      <p:ext uri="{BB962C8B-B14F-4D97-AF65-F5344CB8AC3E}">
        <p14:creationId xmlns:p14="http://schemas.microsoft.com/office/powerpoint/2010/main" val="209074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90444-D28A-50EA-DFD0-EE53B92043DE}"/>
              </a:ext>
            </a:extLst>
          </p:cNvPr>
          <p:cNvSpPr>
            <a:spLocks noGrp="1"/>
          </p:cNvSpPr>
          <p:nvPr>
            <p:ph type="body" sz="quarter" idx="15"/>
          </p:nvPr>
        </p:nvSpPr>
        <p:spPr/>
        <p:txBody>
          <a:bodyPr numCol="1"/>
          <a:lstStyle/>
          <a:p>
            <a:pPr>
              <a:defRPr/>
            </a:pPr>
            <a:r>
              <a:rPr lang="en-GB" dirty="0">
                <a:solidFill>
                  <a:prstClr val="black"/>
                </a:solidFill>
              </a:rPr>
              <a:t>Do the discussion activity above to reflect on the show, then support pupils to think of something you could send or share with other pupils who haven’t yet experienced the performance. </a:t>
            </a:r>
          </a:p>
          <a:p>
            <a:pPr>
              <a:defRPr/>
            </a:pPr>
            <a:r>
              <a:rPr lang="en-GB" i="1" dirty="0">
                <a:solidFill>
                  <a:prstClr val="black"/>
                </a:solidFill>
              </a:rPr>
              <a:t>Children at other schools are going to see the same show we saw. Let’s send them an invitation… how could we make them excited to see the show? What do we want to tell them and how can we do this in a creative way? What should we keep as a surprise? Why? </a:t>
            </a:r>
          </a:p>
          <a:p>
            <a:pPr>
              <a:defRPr/>
            </a:pPr>
            <a:r>
              <a:rPr lang="en-GB" dirty="0">
                <a:solidFill>
                  <a:prstClr val="black"/>
                </a:solidFill>
              </a:rPr>
              <a:t>Allow pupils to think of ideas in groups and then present back to the class – they could perform, write up or draw their ideas. </a:t>
            </a:r>
          </a:p>
          <a:p>
            <a:pPr>
              <a:defRPr/>
            </a:pPr>
            <a:r>
              <a:rPr lang="en-GB" b="1" dirty="0">
                <a:solidFill>
                  <a:prstClr val="black"/>
                </a:solidFill>
              </a:rPr>
              <a:t>Reflection:</a:t>
            </a:r>
            <a:r>
              <a:rPr lang="en-GB" dirty="0">
                <a:solidFill>
                  <a:prstClr val="black"/>
                </a:solidFill>
              </a:rPr>
              <a:t> How does your invitation link to the show? What else does it make you think of? </a:t>
            </a:r>
          </a:p>
          <a:p>
            <a:pPr>
              <a:defRPr/>
            </a:pPr>
            <a:r>
              <a:rPr lang="en-GB" b="1" dirty="0">
                <a:solidFill>
                  <a:prstClr val="black"/>
                </a:solidFill>
              </a:rPr>
              <a:t>Go Further: </a:t>
            </a:r>
            <a:r>
              <a:rPr lang="en-GB" dirty="0">
                <a:solidFill>
                  <a:prstClr val="black"/>
                </a:solidFill>
              </a:rPr>
              <a:t>Pupils could make the actual invitations in DT/Art/Literacy lessons and then display them in the classroom/school hall/display boards. </a:t>
            </a:r>
          </a:p>
          <a:p>
            <a:pPr>
              <a:defRPr/>
            </a:pPr>
            <a:r>
              <a:rPr lang="en-GB" b="1" dirty="0">
                <a:solidFill>
                  <a:prstClr val="black"/>
                </a:solidFill>
              </a:rPr>
              <a:t>SEND:</a:t>
            </a:r>
            <a:r>
              <a:rPr lang="en-GB" dirty="0">
                <a:solidFill>
                  <a:prstClr val="black"/>
                </a:solidFill>
              </a:rPr>
              <a:t> Focus on thinking of an object and a word to send to other pupils that links to the show. Provide options and key words for pupils to choose from. </a:t>
            </a:r>
          </a:p>
          <a:p>
            <a:pPr>
              <a:defRPr/>
            </a:pPr>
            <a:r>
              <a:rPr lang="en-GB" b="1" dirty="0">
                <a:solidFill>
                  <a:prstClr val="black"/>
                </a:solidFill>
              </a:rPr>
              <a:t>Creative skills: </a:t>
            </a:r>
            <a:r>
              <a:rPr lang="en-GB" dirty="0">
                <a:solidFill>
                  <a:prstClr val="black"/>
                </a:solidFill>
              </a:rPr>
              <a:t>In this activity pupils are collaborating and being imaginative by playing with possibilities. </a:t>
            </a:r>
            <a:endParaRPr lang="en-US" dirty="0">
              <a:solidFill>
                <a:prstClr val="black"/>
              </a:solidFill>
            </a:endParaRPr>
          </a:p>
          <a:p>
            <a:endParaRPr lang="en-US" dirty="0"/>
          </a:p>
        </p:txBody>
      </p:sp>
      <p:sp>
        <p:nvSpPr>
          <p:cNvPr id="5" name="Text Placeholder 2">
            <a:extLst>
              <a:ext uri="{FF2B5EF4-FFF2-40B4-BE49-F238E27FC236}">
                <a16:creationId xmlns:a16="http://schemas.microsoft.com/office/drawing/2014/main" id="{B176BD8B-77F2-864E-1BB2-C0F72708C82F}"/>
              </a:ext>
            </a:extLst>
          </p:cNvPr>
          <p:cNvSpPr>
            <a:spLocks noGrp="1"/>
          </p:cNvSpPr>
          <p:nvPr>
            <p:ph type="body" sz="quarter" idx="13"/>
          </p:nvPr>
        </p:nvSpPr>
        <p:spPr>
          <a:xfrm>
            <a:off x="265184" y="50008"/>
            <a:ext cx="11582097" cy="576262"/>
          </a:xfrm>
        </p:spPr>
        <p:txBody>
          <a:bodyPr/>
          <a:lstStyle/>
          <a:p>
            <a:r>
              <a:rPr lang="en-US" sz="3200" dirty="0">
                <a:latin typeface="+mn-lt"/>
              </a:rPr>
              <a:t>If you have 30 minutes</a:t>
            </a:r>
          </a:p>
        </p:txBody>
      </p:sp>
      <p:sp>
        <p:nvSpPr>
          <p:cNvPr id="6" name="Text Placeholder 3">
            <a:extLst>
              <a:ext uri="{FF2B5EF4-FFF2-40B4-BE49-F238E27FC236}">
                <a16:creationId xmlns:a16="http://schemas.microsoft.com/office/drawing/2014/main" id="{0EDD1A1E-2EF1-4509-8185-AB91AA18435A}"/>
              </a:ext>
            </a:extLst>
          </p:cNvPr>
          <p:cNvSpPr txBox="1">
            <a:spLocks/>
          </p:cNvSpPr>
          <p:nvPr/>
        </p:nvSpPr>
        <p:spPr>
          <a:xfrm>
            <a:off x="281359" y="560665"/>
            <a:ext cx="11582097" cy="37132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mn-lt"/>
              </a:rPr>
              <a:t>Invite others to see the show!</a:t>
            </a:r>
          </a:p>
        </p:txBody>
      </p:sp>
    </p:spTree>
    <p:extLst>
      <p:ext uri="{BB962C8B-B14F-4D97-AF65-F5344CB8AC3E}">
        <p14:creationId xmlns:p14="http://schemas.microsoft.com/office/powerpoint/2010/main" val="298869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9647-E8F7-A3A2-E7A3-5B955CF1D874}"/>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F7809A09-1106-FE12-25CF-1616AF07717E}"/>
              </a:ext>
            </a:extLst>
          </p:cNvPr>
          <p:cNvSpPr txBox="1">
            <a:spLocks/>
          </p:cNvSpPr>
          <p:nvPr/>
        </p:nvSpPr>
        <p:spPr>
          <a:xfrm>
            <a:off x="239806" y="1319843"/>
            <a:ext cx="11744068" cy="5200018"/>
          </a:xfrm>
          <a:prstGeom prst="rect">
            <a:avLst/>
          </a:prstGeom>
          <a:solidFill>
            <a:schemeClr val="bg1"/>
          </a:solidFill>
          <a:ln w="38100">
            <a:solidFill>
              <a:srgbClr val="00B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000"/>
              </a:spcAft>
              <a:defRPr/>
            </a:pPr>
            <a:r>
              <a:rPr lang="en-GB" sz="1800" dirty="0">
                <a:solidFill>
                  <a:prstClr val="black"/>
                </a:solidFill>
                <a:latin typeface="+mn-lt"/>
              </a:rPr>
              <a:t>​Ask your class to summarise the story (or 'plot') of the play in pairs – each person has one minute to try and summarise it. If anyone is feeling confident, see if they can tell the story in one minute to the whole class. ​</a:t>
            </a:r>
          </a:p>
          <a:p>
            <a:pPr marL="285750" indent="-285750">
              <a:lnSpc>
                <a:spcPct val="100000"/>
              </a:lnSpc>
              <a:spcBef>
                <a:spcPts val="0"/>
              </a:spcBef>
              <a:spcAft>
                <a:spcPts val="1000"/>
              </a:spcAft>
              <a:defRPr/>
            </a:pPr>
            <a:r>
              <a:rPr lang="en-GB" sz="1800" dirty="0">
                <a:solidFill>
                  <a:prstClr val="black"/>
                </a:solidFill>
                <a:latin typeface="+mn-lt"/>
              </a:rPr>
              <a:t>Show your class the 'plot' of the play, breaking it down into around 8 bullet points (depending on the size of your class). Did they remember them all? Which moment was the most exciting? Which moment was their favourite and why? Choose some questions to discuss or write in your exercise book. ​</a:t>
            </a:r>
          </a:p>
          <a:p>
            <a:pPr marL="285750" indent="-285750">
              <a:lnSpc>
                <a:spcPct val="100000"/>
              </a:lnSpc>
              <a:spcBef>
                <a:spcPts val="0"/>
              </a:spcBef>
              <a:spcAft>
                <a:spcPts val="1000"/>
              </a:spcAft>
              <a:defRPr/>
            </a:pPr>
            <a:r>
              <a:rPr lang="en-GB" sz="1800" dirty="0">
                <a:solidFill>
                  <a:prstClr val="black"/>
                </a:solidFill>
                <a:latin typeface="+mn-lt"/>
              </a:rPr>
              <a:t>In groups, bring the play to life as 'talking tableaux' (or talking pictures). Give each group one moment from the play to create as a still image that they will bring to life for one full minute. Before rehearsing their talking image, they should discuss who was in that moment, what was on stage, and the other details of what should happen in their scene. You may wish to list the characters on the board to support them.​</a:t>
            </a:r>
          </a:p>
          <a:p>
            <a:pPr marL="285750" indent="-285750">
              <a:lnSpc>
                <a:spcPct val="100000"/>
              </a:lnSpc>
              <a:spcBef>
                <a:spcPts val="0"/>
              </a:spcBef>
              <a:spcAft>
                <a:spcPts val="1000"/>
              </a:spcAft>
              <a:defRPr/>
            </a:pPr>
            <a:r>
              <a:rPr lang="en-GB" sz="1800" dirty="0">
                <a:solidFill>
                  <a:prstClr val="black"/>
                </a:solidFill>
                <a:latin typeface="+mn-lt"/>
              </a:rPr>
              <a:t>Each group presents their scene in order, bringing the story to life for one minute each. ​</a:t>
            </a:r>
          </a:p>
          <a:p>
            <a:pPr marL="0" indent="0">
              <a:lnSpc>
                <a:spcPct val="100000"/>
              </a:lnSpc>
              <a:spcBef>
                <a:spcPts val="0"/>
              </a:spcBef>
              <a:spcAft>
                <a:spcPts val="1000"/>
              </a:spcAft>
              <a:buFont typeface="Arial" panose="020B0604020202020204" pitchFamily="34" charset="0"/>
              <a:buNone/>
              <a:defRPr/>
            </a:pPr>
            <a:endParaRPr lang="en-GB" sz="1800" dirty="0">
              <a:solidFill>
                <a:prstClr val="black"/>
              </a:solidFill>
              <a:latin typeface="+mn-lt"/>
            </a:endParaRPr>
          </a:p>
          <a:p>
            <a:pPr marL="0" indent="0">
              <a:lnSpc>
                <a:spcPct val="100000"/>
              </a:lnSpc>
              <a:spcBef>
                <a:spcPts val="0"/>
              </a:spcBef>
              <a:spcAft>
                <a:spcPts val="1000"/>
              </a:spcAft>
              <a:buFont typeface="Arial" panose="020B0604020202020204" pitchFamily="34" charset="0"/>
              <a:buNone/>
              <a:defRPr/>
            </a:pPr>
            <a:r>
              <a:rPr lang="en-GB" sz="1800" b="1" dirty="0">
                <a:solidFill>
                  <a:prstClr val="black"/>
                </a:solidFill>
                <a:latin typeface="+mn-lt"/>
              </a:rPr>
              <a:t>Go Further: </a:t>
            </a:r>
            <a:r>
              <a:rPr lang="en-GB" sz="1800" dirty="0">
                <a:solidFill>
                  <a:prstClr val="black"/>
                </a:solidFill>
                <a:latin typeface="+mn-lt"/>
              </a:rPr>
              <a:t>'Freeze' the scene during performance to ask characters how they feel at key moments.​</a:t>
            </a:r>
          </a:p>
          <a:p>
            <a:pPr marL="0" indent="0">
              <a:lnSpc>
                <a:spcPct val="100000"/>
              </a:lnSpc>
              <a:spcBef>
                <a:spcPts val="0"/>
              </a:spcBef>
              <a:spcAft>
                <a:spcPts val="1000"/>
              </a:spcAft>
              <a:buFont typeface="Arial" panose="020B0604020202020204" pitchFamily="34" charset="0"/>
              <a:buNone/>
              <a:defRPr/>
            </a:pPr>
            <a:r>
              <a:rPr lang="en-GB" sz="1800" b="1" dirty="0">
                <a:solidFill>
                  <a:prstClr val="black"/>
                </a:solidFill>
                <a:latin typeface="+mn-lt"/>
              </a:rPr>
              <a:t>SEND:</a:t>
            </a:r>
            <a:r>
              <a:rPr lang="en-GB" sz="1800" dirty="0">
                <a:solidFill>
                  <a:prstClr val="black"/>
                </a:solidFill>
                <a:latin typeface="+mn-lt"/>
              </a:rPr>
              <a:t> Focus on one key moment which they can draw before acting out. Provide a print-out of the plot summary for their book.​</a:t>
            </a:r>
          </a:p>
          <a:p>
            <a:pPr marL="0" indent="0">
              <a:lnSpc>
                <a:spcPct val="100000"/>
              </a:lnSpc>
              <a:spcBef>
                <a:spcPts val="0"/>
              </a:spcBef>
              <a:spcAft>
                <a:spcPts val="1000"/>
              </a:spcAft>
              <a:buFont typeface="Arial" panose="020B0604020202020204" pitchFamily="34" charset="0"/>
              <a:buNone/>
              <a:defRPr/>
            </a:pPr>
            <a:r>
              <a:rPr lang="en-GB" sz="1800" b="1" dirty="0">
                <a:solidFill>
                  <a:prstClr val="black"/>
                </a:solidFill>
                <a:latin typeface="+mn-lt"/>
              </a:rPr>
              <a:t>Creative Skills: </a:t>
            </a:r>
            <a:r>
              <a:rPr lang="en-GB" sz="1800" dirty="0">
                <a:solidFill>
                  <a:prstClr val="black"/>
                </a:solidFill>
                <a:latin typeface="+mn-lt"/>
              </a:rPr>
              <a:t>In this activity pupils are collaborating by co-operating together and being.</a:t>
            </a:r>
            <a:endParaRPr lang="en-US" sz="1800" dirty="0">
              <a:solidFill>
                <a:prstClr val="black"/>
              </a:solidFill>
              <a:latin typeface="+mn-lt"/>
            </a:endParaRPr>
          </a:p>
        </p:txBody>
      </p:sp>
      <p:sp>
        <p:nvSpPr>
          <p:cNvPr id="10" name="Text Placeholder 2">
            <a:extLst>
              <a:ext uri="{FF2B5EF4-FFF2-40B4-BE49-F238E27FC236}">
                <a16:creationId xmlns:a16="http://schemas.microsoft.com/office/drawing/2014/main" id="{6557E3BB-7A32-97E2-CAD4-69E5E244BFE4}"/>
              </a:ext>
            </a:extLst>
          </p:cNvPr>
          <p:cNvSpPr>
            <a:spLocks noGrp="1"/>
          </p:cNvSpPr>
          <p:nvPr>
            <p:ph type="body" sz="quarter" idx="13"/>
          </p:nvPr>
        </p:nvSpPr>
        <p:spPr>
          <a:xfrm>
            <a:off x="296864" y="338139"/>
            <a:ext cx="11582097" cy="576262"/>
          </a:xfrm>
        </p:spPr>
        <p:txBody>
          <a:bodyPr/>
          <a:lstStyle/>
          <a:p>
            <a:r>
              <a:rPr lang="en-US" sz="3200">
                <a:latin typeface="+mn-lt"/>
              </a:rPr>
              <a:t>If you have 1 hour</a:t>
            </a:r>
          </a:p>
        </p:txBody>
      </p:sp>
      <p:sp>
        <p:nvSpPr>
          <p:cNvPr id="11" name="Text Placeholder 3">
            <a:extLst>
              <a:ext uri="{FF2B5EF4-FFF2-40B4-BE49-F238E27FC236}">
                <a16:creationId xmlns:a16="http://schemas.microsoft.com/office/drawing/2014/main" id="{75E52A9F-F925-893B-BF1F-B59E73467B4A}"/>
              </a:ext>
            </a:extLst>
          </p:cNvPr>
          <p:cNvSpPr txBox="1">
            <a:spLocks/>
          </p:cNvSpPr>
          <p:nvPr/>
        </p:nvSpPr>
        <p:spPr>
          <a:xfrm>
            <a:off x="313039" y="848796"/>
            <a:ext cx="11582097" cy="3713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0000"/>
                </a:solidFill>
                <a:latin typeface="Calibri" panose="020F0502020204030204" pitchFamily="34" charset="0"/>
              </a:rPr>
              <a:t>Bring the play to life with a performance of 'talking tableaux'</a:t>
            </a:r>
            <a:endParaRPr lang="en-US" sz="2400" dirty="0">
              <a:latin typeface="+mn-lt"/>
            </a:endParaRPr>
          </a:p>
        </p:txBody>
      </p:sp>
    </p:spTree>
    <p:extLst>
      <p:ext uri="{BB962C8B-B14F-4D97-AF65-F5344CB8AC3E}">
        <p14:creationId xmlns:p14="http://schemas.microsoft.com/office/powerpoint/2010/main" val="366660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EA2ED76-32E0-C1D8-EC0A-59F825E5D7A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5382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8177B-F89E-241A-3A61-D2A280845B51}"/>
              </a:ext>
            </a:extLst>
          </p:cNvPr>
          <p:cNvSpPr>
            <a:spLocks noGrp="1"/>
          </p:cNvSpPr>
          <p:nvPr>
            <p:ph type="body" sz="quarter" idx="13"/>
          </p:nvPr>
        </p:nvSpPr>
        <p:spPr>
          <a:xfrm>
            <a:off x="239806" y="74404"/>
            <a:ext cx="8808354" cy="534277"/>
          </a:xfrm>
        </p:spPr>
        <p:txBody>
          <a:bodyPr/>
          <a:lstStyle/>
          <a:p>
            <a:r>
              <a:rPr lang="en-US" sz="3200" dirty="0">
                <a:latin typeface="+mn-lt"/>
              </a:rPr>
              <a:t>Teacher Notes</a:t>
            </a:r>
          </a:p>
          <a:p>
            <a:endParaRPr lang="en-US" dirty="0"/>
          </a:p>
        </p:txBody>
      </p:sp>
      <p:sp>
        <p:nvSpPr>
          <p:cNvPr id="5" name="Text Placeholder 2">
            <a:extLst>
              <a:ext uri="{FF2B5EF4-FFF2-40B4-BE49-F238E27FC236}">
                <a16:creationId xmlns:a16="http://schemas.microsoft.com/office/drawing/2014/main" id="{715A7146-10A3-A8A2-5F61-D48425186736}"/>
              </a:ext>
            </a:extLst>
          </p:cNvPr>
          <p:cNvSpPr txBox="1">
            <a:spLocks/>
          </p:cNvSpPr>
          <p:nvPr/>
        </p:nvSpPr>
        <p:spPr>
          <a:xfrm>
            <a:off x="161925" y="453469"/>
            <a:ext cx="11582097" cy="460932"/>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p>
          <a:p>
            <a:pPr marL="0" indent="0">
              <a:buNone/>
            </a:pPr>
            <a:r>
              <a:rPr lang="en-US" sz="9600" b="1" dirty="0">
                <a:latin typeface="+mn-lt"/>
              </a:rPr>
              <a:t>Information to share with </a:t>
            </a:r>
            <a:r>
              <a:rPr lang="en-US" sz="9600" b="1" dirty="0">
                <a:solidFill>
                  <a:srgbClr val="00B0FF"/>
                </a:solidFill>
                <a:latin typeface="+mn-lt"/>
              </a:rPr>
              <a:t>teaching or support staff </a:t>
            </a:r>
            <a:r>
              <a:rPr lang="en-US" sz="9600" b="1" dirty="0">
                <a:latin typeface="+mn-lt"/>
              </a:rPr>
              <a:t>before the show.</a:t>
            </a:r>
          </a:p>
        </p:txBody>
      </p:sp>
      <p:sp>
        <p:nvSpPr>
          <p:cNvPr id="6" name="Text Placeholder 2">
            <a:extLst>
              <a:ext uri="{FF2B5EF4-FFF2-40B4-BE49-F238E27FC236}">
                <a16:creationId xmlns:a16="http://schemas.microsoft.com/office/drawing/2014/main" id="{91E945D2-8F7F-86E3-C6CB-5CC9B6DC4A05}"/>
              </a:ext>
            </a:extLst>
          </p:cNvPr>
          <p:cNvSpPr txBox="1">
            <a:spLocks/>
          </p:cNvSpPr>
          <p:nvPr/>
        </p:nvSpPr>
        <p:spPr>
          <a:xfrm>
            <a:off x="239806" y="1293466"/>
            <a:ext cx="11744068" cy="5226395"/>
          </a:xfrm>
          <a:prstGeom prst="rect">
            <a:avLst/>
          </a:prstGeom>
          <a:solidFill>
            <a:schemeClr val="bg1"/>
          </a:solidFill>
          <a:ln w="57150">
            <a:solidFill>
              <a:srgbClr val="00B0FF"/>
            </a:solidFill>
          </a:ln>
        </p:spPr>
        <p:txBody>
          <a:bodyPr vert="horz" lIns="144000" tIns="144000" rIns="144000" bIns="144000" numCol="2" spcCol="36576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Before the theatre trip:</a:t>
            </a:r>
          </a:p>
          <a:p>
            <a:pPr marL="285750" indent="-285750">
              <a:buFont typeface="Arial" panose="020B0604020202020204" pitchFamily="34" charset="0"/>
              <a:buChar char="•"/>
            </a:pPr>
            <a:r>
              <a:rPr lang="en-GB" sz="1800" dirty="0">
                <a:latin typeface="+mn-lt"/>
              </a:rPr>
              <a:t>Share what is happening and when with your colleagues in school – you could print out and stick up the next page of this resource on your staffroom wall.</a:t>
            </a:r>
          </a:p>
          <a:p>
            <a:pPr marL="285750" indent="-285750">
              <a:buFont typeface="Arial" panose="020B0604020202020204" pitchFamily="34" charset="0"/>
              <a:buChar char="•"/>
            </a:pPr>
            <a:r>
              <a:rPr lang="en-GB" sz="1800" dirty="0">
                <a:latin typeface="+mn-lt"/>
              </a:rPr>
              <a:t>Let parents, carers and the wider school community know what is happening – we have provided some wording on the following pages to help. Just add the details then copy and paste. </a:t>
            </a:r>
          </a:p>
          <a:p>
            <a:pPr marL="285750" indent="-285750">
              <a:buFont typeface="Arial" panose="020B0604020202020204" pitchFamily="34" charset="0"/>
              <a:buChar char="•"/>
            </a:pPr>
            <a:r>
              <a:rPr lang="en-GB" sz="1800" dirty="0">
                <a:latin typeface="+mn-lt"/>
              </a:rPr>
              <a:t>Prepare your pupils – there are some ideas on how to do this later in the resource pack. We also have a separate Visual Guide resource to support with this. </a:t>
            </a:r>
          </a:p>
          <a:p>
            <a:pPr marL="285750" indent="-285750">
              <a:buFont typeface="Arial" panose="020B0604020202020204" pitchFamily="34" charset="0"/>
              <a:buChar char="•"/>
            </a:pPr>
            <a:r>
              <a:rPr lang="en-GB" sz="1800" dirty="0">
                <a:latin typeface="+mn-lt"/>
              </a:rPr>
              <a:t>Let any teaching/support staff who will be present during the trip know what to expect so they can support pupils to access the experience.</a:t>
            </a:r>
          </a:p>
          <a:p>
            <a:endParaRPr lang="en-GB" dirty="0"/>
          </a:p>
        </p:txBody>
      </p:sp>
      <p:pic>
        <p:nvPicPr>
          <p:cNvPr id="7" name="Picture Placeholder 36">
            <a:extLst>
              <a:ext uri="{FF2B5EF4-FFF2-40B4-BE49-F238E27FC236}">
                <a16:creationId xmlns:a16="http://schemas.microsoft.com/office/drawing/2014/main" id="{D0EC7FEA-7027-6A47-BD23-4C2D38DFC17D}"/>
              </a:ext>
            </a:extLst>
          </p:cNvPr>
          <p:cNvPicPr>
            <a:picLocks noChangeAspect="1"/>
          </p:cNvPicPr>
          <p:nvPr/>
        </p:nvPicPr>
        <p:blipFill>
          <a:blip r:embed="rId2"/>
          <a:srcRect l="12484" r="12484"/>
          <a:stretch/>
        </p:blipFill>
        <p:spPr>
          <a:xfrm>
            <a:off x="6299881" y="1883344"/>
            <a:ext cx="2928337" cy="2601825"/>
          </a:xfrm>
          <a:custGeom>
            <a:avLst/>
            <a:gdLst>
              <a:gd name="connsiteX0" fmla="*/ 1199357 w 2398713"/>
              <a:gd name="connsiteY0" fmla="*/ 626269 h 2505075"/>
              <a:gd name="connsiteX1" fmla="*/ 1199357 w 2398713"/>
              <a:gd name="connsiteY1" fmla="*/ 2505075 h 2505075"/>
              <a:gd name="connsiteX2" fmla="*/ 1199357 w 2398713"/>
              <a:gd name="connsiteY2" fmla="*/ 626269 h 2505075"/>
              <a:gd name="connsiteX0" fmla="*/ 1329749 w 2420535"/>
              <a:gd name="connsiteY0" fmla="*/ 583428 h 2523194"/>
              <a:gd name="connsiteX1" fmla="*/ 1157029 w 2420535"/>
              <a:gd name="connsiteY1" fmla="*/ 2523194 h 2523194"/>
              <a:gd name="connsiteX2" fmla="*/ 1329749 w 2420535"/>
              <a:gd name="connsiteY2" fmla="*/ 583428 h 2523194"/>
              <a:gd name="connsiteX0" fmla="*/ 1273133 w 2363919"/>
              <a:gd name="connsiteY0" fmla="*/ 583428 h 2523194"/>
              <a:gd name="connsiteX1" fmla="*/ 1100413 w 2363919"/>
              <a:gd name="connsiteY1" fmla="*/ 2523194 h 2523194"/>
              <a:gd name="connsiteX2" fmla="*/ 1273133 w 2363919"/>
              <a:gd name="connsiteY2" fmla="*/ 583428 h 2523194"/>
              <a:gd name="connsiteX0" fmla="*/ 905069 w 1995855"/>
              <a:gd name="connsiteY0" fmla="*/ 583428 h 2523582"/>
              <a:gd name="connsiteX1" fmla="*/ 732349 w 1995855"/>
              <a:gd name="connsiteY1" fmla="*/ 2523194 h 2523582"/>
              <a:gd name="connsiteX2" fmla="*/ 987 w 1995855"/>
              <a:gd name="connsiteY2" fmla="*/ 750572 h 2523582"/>
              <a:gd name="connsiteX3" fmla="*/ 905069 w 1995855"/>
              <a:gd name="connsiteY3" fmla="*/ 583428 h 2523582"/>
              <a:gd name="connsiteX0" fmla="*/ 1361854 w 2452640"/>
              <a:gd name="connsiteY0" fmla="*/ 583428 h 2523504"/>
              <a:gd name="connsiteX1" fmla="*/ 1189134 w 2452640"/>
              <a:gd name="connsiteY1" fmla="*/ 2523194 h 2523504"/>
              <a:gd name="connsiteX2" fmla="*/ 572 w 2452640"/>
              <a:gd name="connsiteY2" fmla="*/ 374652 h 2523504"/>
              <a:gd name="connsiteX3" fmla="*/ 1361854 w 2452640"/>
              <a:gd name="connsiteY3" fmla="*/ 583428 h 2523504"/>
              <a:gd name="connsiteX0" fmla="*/ 1361854 w 2452640"/>
              <a:gd name="connsiteY0" fmla="*/ 583428 h 2523504"/>
              <a:gd name="connsiteX1" fmla="*/ 1189134 w 2452640"/>
              <a:gd name="connsiteY1" fmla="*/ 2523194 h 2523504"/>
              <a:gd name="connsiteX2" fmla="*/ 572 w 2452640"/>
              <a:gd name="connsiteY2" fmla="*/ 374652 h 2523504"/>
              <a:gd name="connsiteX3" fmla="*/ 1361854 w 2452640"/>
              <a:gd name="connsiteY3" fmla="*/ 583428 h 2523504"/>
              <a:gd name="connsiteX0" fmla="*/ 1361854 w 2452640"/>
              <a:gd name="connsiteY0" fmla="*/ 583428 h 2523504"/>
              <a:gd name="connsiteX1" fmla="*/ 1189134 w 2452640"/>
              <a:gd name="connsiteY1" fmla="*/ 2523194 h 2523504"/>
              <a:gd name="connsiteX2" fmla="*/ 572 w 2452640"/>
              <a:gd name="connsiteY2" fmla="*/ 374652 h 2523504"/>
              <a:gd name="connsiteX3" fmla="*/ 1361854 w 2452640"/>
              <a:gd name="connsiteY3" fmla="*/ 583428 h 2523504"/>
              <a:gd name="connsiteX0" fmla="*/ 1087727 w 2178513"/>
              <a:gd name="connsiteY0" fmla="*/ 687972 h 2628013"/>
              <a:gd name="connsiteX1" fmla="*/ 915007 w 2178513"/>
              <a:gd name="connsiteY1" fmla="*/ 2627738 h 2628013"/>
              <a:gd name="connsiteX2" fmla="*/ 765 w 2178513"/>
              <a:gd name="connsiteY2" fmla="*/ 235356 h 2628013"/>
              <a:gd name="connsiteX3" fmla="*/ 1087727 w 2178513"/>
              <a:gd name="connsiteY3" fmla="*/ 687972 h 2628013"/>
              <a:gd name="connsiteX0" fmla="*/ 1271449 w 2362235"/>
              <a:gd name="connsiteY0" fmla="*/ 687972 h 2628017"/>
              <a:gd name="connsiteX1" fmla="*/ 1098729 w 2362235"/>
              <a:gd name="connsiteY1" fmla="*/ 2627738 h 2628017"/>
              <a:gd name="connsiteX2" fmla="*/ 184487 w 2362235"/>
              <a:gd name="connsiteY2" fmla="*/ 235356 h 2628017"/>
              <a:gd name="connsiteX3" fmla="*/ 1271449 w 2362235"/>
              <a:gd name="connsiteY3" fmla="*/ 687972 h 2628017"/>
              <a:gd name="connsiteX0" fmla="*/ 1271449 w 2362235"/>
              <a:gd name="connsiteY0" fmla="*/ 583429 h 2523474"/>
              <a:gd name="connsiteX1" fmla="*/ 1098729 w 2362235"/>
              <a:gd name="connsiteY1" fmla="*/ 2523195 h 2523474"/>
              <a:gd name="connsiteX2" fmla="*/ 184487 w 2362235"/>
              <a:gd name="connsiteY2" fmla="*/ 130813 h 2523474"/>
              <a:gd name="connsiteX3" fmla="*/ 1271449 w 2362235"/>
              <a:gd name="connsiteY3" fmla="*/ 583429 h 2523474"/>
              <a:gd name="connsiteX0" fmla="*/ 1220649 w 2345461"/>
              <a:gd name="connsiteY0" fmla="*/ 587319 h 2507044"/>
              <a:gd name="connsiteX1" fmla="*/ 1098729 w 2345461"/>
              <a:gd name="connsiteY1" fmla="*/ 2506765 h 2507044"/>
              <a:gd name="connsiteX2" fmla="*/ 184487 w 2345461"/>
              <a:gd name="connsiteY2" fmla="*/ 114383 h 2507044"/>
              <a:gd name="connsiteX3" fmla="*/ 1220649 w 2345461"/>
              <a:gd name="connsiteY3" fmla="*/ 587319 h 2507044"/>
              <a:gd name="connsiteX0" fmla="*/ 1220649 w 2279170"/>
              <a:gd name="connsiteY0" fmla="*/ 515663 h 2435388"/>
              <a:gd name="connsiteX1" fmla="*/ 1098729 w 2279170"/>
              <a:gd name="connsiteY1" fmla="*/ 2435109 h 2435388"/>
              <a:gd name="connsiteX2" fmla="*/ 184487 w 2279170"/>
              <a:gd name="connsiteY2" fmla="*/ 42727 h 2435388"/>
              <a:gd name="connsiteX3" fmla="*/ 1220649 w 2279170"/>
              <a:gd name="connsiteY3" fmla="*/ 515663 h 2435388"/>
              <a:gd name="connsiteX0" fmla="*/ 1220649 w 2074786"/>
              <a:gd name="connsiteY0" fmla="*/ 515663 h 2440207"/>
              <a:gd name="connsiteX1" fmla="*/ 2074247 w 2074786"/>
              <a:gd name="connsiteY1" fmla="*/ 672647 h 2440207"/>
              <a:gd name="connsiteX2" fmla="*/ 1098729 w 2074786"/>
              <a:gd name="connsiteY2" fmla="*/ 2435109 h 2440207"/>
              <a:gd name="connsiteX3" fmla="*/ 184487 w 2074786"/>
              <a:gd name="connsiteY3" fmla="*/ 42727 h 2440207"/>
              <a:gd name="connsiteX4" fmla="*/ 1220649 w 2074786"/>
              <a:gd name="connsiteY4" fmla="*/ 515663 h 2440207"/>
              <a:gd name="connsiteX0" fmla="*/ 1220649 w 1953010"/>
              <a:gd name="connsiteY0" fmla="*/ 793004 h 2715738"/>
              <a:gd name="connsiteX1" fmla="*/ 1952327 w 1953010"/>
              <a:gd name="connsiteY1" fmla="*/ 55908 h 2715738"/>
              <a:gd name="connsiteX2" fmla="*/ 1098729 w 1953010"/>
              <a:gd name="connsiteY2" fmla="*/ 2712450 h 2715738"/>
              <a:gd name="connsiteX3" fmla="*/ 184487 w 1953010"/>
              <a:gd name="connsiteY3" fmla="*/ 320068 h 2715738"/>
              <a:gd name="connsiteX4" fmla="*/ 1220649 w 1953010"/>
              <a:gd name="connsiteY4" fmla="*/ 793004 h 2715738"/>
              <a:gd name="connsiteX0" fmla="*/ 1220649 w 2196398"/>
              <a:gd name="connsiteY0" fmla="*/ 793004 h 2715623"/>
              <a:gd name="connsiteX1" fmla="*/ 1952327 w 2196398"/>
              <a:gd name="connsiteY1" fmla="*/ 55908 h 2715623"/>
              <a:gd name="connsiteX2" fmla="*/ 1098729 w 2196398"/>
              <a:gd name="connsiteY2" fmla="*/ 2712450 h 2715623"/>
              <a:gd name="connsiteX3" fmla="*/ 184487 w 2196398"/>
              <a:gd name="connsiteY3" fmla="*/ 320068 h 2715623"/>
              <a:gd name="connsiteX4" fmla="*/ 1220649 w 2196398"/>
              <a:gd name="connsiteY4" fmla="*/ 793004 h 2715623"/>
              <a:gd name="connsiteX0" fmla="*/ 1194991 w 2218048"/>
              <a:gd name="connsiteY0" fmla="*/ 793004 h 2492401"/>
              <a:gd name="connsiteX1" fmla="*/ 1926669 w 2218048"/>
              <a:gd name="connsiteY1" fmla="*/ 55908 h 2492401"/>
              <a:gd name="connsiteX2" fmla="*/ 1388031 w 2218048"/>
              <a:gd name="connsiteY2" fmla="*/ 2488930 h 2492401"/>
              <a:gd name="connsiteX3" fmla="*/ 158829 w 2218048"/>
              <a:gd name="connsiteY3" fmla="*/ 320068 h 2492401"/>
              <a:gd name="connsiteX4" fmla="*/ 1194991 w 2218048"/>
              <a:gd name="connsiteY4" fmla="*/ 793004 h 2492401"/>
              <a:gd name="connsiteX0" fmla="*/ 1259546 w 2282603"/>
              <a:gd name="connsiteY0" fmla="*/ 793004 h 2492401"/>
              <a:gd name="connsiteX1" fmla="*/ 1991224 w 2282603"/>
              <a:gd name="connsiteY1" fmla="*/ 55908 h 2492401"/>
              <a:gd name="connsiteX2" fmla="*/ 1452586 w 2282603"/>
              <a:gd name="connsiteY2" fmla="*/ 2488930 h 2492401"/>
              <a:gd name="connsiteX3" fmla="*/ 223384 w 2282603"/>
              <a:gd name="connsiteY3" fmla="*/ 320068 h 2492401"/>
              <a:gd name="connsiteX4" fmla="*/ 1259546 w 2282603"/>
              <a:gd name="connsiteY4" fmla="*/ 793004 h 2492401"/>
              <a:gd name="connsiteX0" fmla="*/ 1259546 w 2400661"/>
              <a:gd name="connsiteY0" fmla="*/ 793004 h 2488930"/>
              <a:gd name="connsiteX1" fmla="*/ 1991224 w 2400661"/>
              <a:gd name="connsiteY1" fmla="*/ 55908 h 2488930"/>
              <a:gd name="connsiteX2" fmla="*/ 1452586 w 2400661"/>
              <a:gd name="connsiteY2" fmla="*/ 2488930 h 2488930"/>
              <a:gd name="connsiteX3" fmla="*/ 223384 w 2400661"/>
              <a:gd name="connsiteY3" fmla="*/ 320068 h 2488930"/>
              <a:gd name="connsiteX4" fmla="*/ 1259546 w 2400661"/>
              <a:gd name="connsiteY4" fmla="*/ 793004 h 2488930"/>
              <a:gd name="connsiteX0" fmla="*/ 1259546 w 2400661"/>
              <a:gd name="connsiteY0" fmla="*/ 737294 h 2433220"/>
              <a:gd name="connsiteX1" fmla="*/ 1991224 w 2400661"/>
              <a:gd name="connsiteY1" fmla="*/ 198 h 2433220"/>
              <a:gd name="connsiteX2" fmla="*/ 1452586 w 2400661"/>
              <a:gd name="connsiteY2" fmla="*/ 2433220 h 2433220"/>
              <a:gd name="connsiteX3" fmla="*/ 223384 w 2400661"/>
              <a:gd name="connsiteY3" fmla="*/ 264358 h 2433220"/>
              <a:gd name="connsiteX4" fmla="*/ 1259546 w 2400661"/>
              <a:gd name="connsiteY4" fmla="*/ 737294 h 2433220"/>
              <a:gd name="connsiteX0" fmla="*/ 1259546 w 2403924"/>
              <a:gd name="connsiteY0" fmla="*/ 738474 h 2436039"/>
              <a:gd name="connsiteX1" fmla="*/ 1991224 w 2403924"/>
              <a:gd name="connsiteY1" fmla="*/ 1378 h 2436039"/>
              <a:gd name="connsiteX2" fmla="*/ 2387465 w 2403924"/>
              <a:gd name="connsiteY2" fmla="*/ 610979 h 2436039"/>
              <a:gd name="connsiteX3" fmla="*/ 1452586 w 2403924"/>
              <a:gd name="connsiteY3" fmla="*/ 2434400 h 2436039"/>
              <a:gd name="connsiteX4" fmla="*/ 223384 w 2403924"/>
              <a:gd name="connsiteY4" fmla="*/ 265538 h 2436039"/>
              <a:gd name="connsiteX5" fmla="*/ 1259546 w 2403924"/>
              <a:gd name="connsiteY5" fmla="*/ 738474 h 2436039"/>
              <a:gd name="connsiteX0" fmla="*/ 1259546 w 2661261"/>
              <a:gd name="connsiteY0" fmla="*/ 738049 h 2435744"/>
              <a:gd name="connsiteX1" fmla="*/ 1991224 w 2661261"/>
              <a:gd name="connsiteY1" fmla="*/ 953 h 2435744"/>
              <a:gd name="connsiteX2" fmla="*/ 2651625 w 2661261"/>
              <a:gd name="connsiteY2" fmla="*/ 722314 h 2435744"/>
              <a:gd name="connsiteX3" fmla="*/ 1452586 w 2661261"/>
              <a:gd name="connsiteY3" fmla="*/ 2433975 h 2435744"/>
              <a:gd name="connsiteX4" fmla="*/ 223384 w 2661261"/>
              <a:gd name="connsiteY4" fmla="*/ 265113 h 2435744"/>
              <a:gd name="connsiteX5" fmla="*/ 1259546 w 2661261"/>
              <a:gd name="connsiteY5" fmla="*/ 738049 h 2435744"/>
              <a:gd name="connsiteX0" fmla="*/ 1259546 w 2667585"/>
              <a:gd name="connsiteY0" fmla="*/ 738365 h 2436060"/>
              <a:gd name="connsiteX1" fmla="*/ 1991224 w 2667585"/>
              <a:gd name="connsiteY1" fmla="*/ 1269 h 2436060"/>
              <a:gd name="connsiteX2" fmla="*/ 2651625 w 2667585"/>
              <a:gd name="connsiteY2" fmla="*/ 722630 h 2436060"/>
              <a:gd name="connsiteX3" fmla="*/ 1452586 w 2667585"/>
              <a:gd name="connsiteY3" fmla="*/ 2434291 h 2436060"/>
              <a:gd name="connsiteX4" fmla="*/ 223384 w 2667585"/>
              <a:gd name="connsiteY4" fmla="*/ 265429 h 2436060"/>
              <a:gd name="connsiteX5" fmla="*/ 1259546 w 2667585"/>
              <a:gd name="connsiteY5" fmla="*/ 738365 h 2436060"/>
              <a:gd name="connsiteX0" fmla="*/ 1259546 w 2667585"/>
              <a:gd name="connsiteY0" fmla="*/ 738365 h 2436257"/>
              <a:gd name="connsiteX1" fmla="*/ 1991224 w 2667585"/>
              <a:gd name="connsiteY1" fmla="*/ 1269 h 2436257"/>
              <a:gd name="connsiteX2" fmla="*/ 2651625 w 2667585"/>
              <a:gd name="connsiteY2" fmla="*/ 722630 h 2436257"/>
              <a:gd name="connsiteX3" fmla="*/ 1452586 w 2667585"/>
              <a:gd name="connsiteY3" fmla="*/ 2434291 h 2436257"/>
              <a:gd name="connsiteX4" fmla="*/ 223384 w 2667585"/>
              <a:gd name="connsiteY4" fmla="*/ 265429 h 2436257"/>
              <a:gd name="connsiteX5" fmla="*/ 1259546 w 2667585"/>
              <a:gd name="connsiteY5" fmla="*/ 738365 h 2436257"/>
              <a:gd name="connsiteX0" fmla="*/ 1259546 w 2667585"/>
              <a:gd name="connsiteY0" fmla="*/ 738365 h 2436257"/>
              <a:gd name="connsiteX1" fmla="*/ 1991224 w 2667585"/>
              <a:gd name="connsiteY1" fmla="*/ 1269 h 2436257"/>
              <a:gd name="connsiteX2" fmla="*/ 2651625 w 2667585"/>
              <a:gd name="connsiteY2" fmla="*/ 722630 h 2436257"/>
              <a:gd name="connsiteX3" fmla="*/ 1452586 w 2667585"/>
              <a:gd name="connsiteY3" fmla="*/ 2434291 h 2436257"/>
              <a:gd name="connsiteX4" fmla="*/ 223384 w 2667585"/>
              <a:gd name="connsiteY4" fmla="*/ 265429 h 2436257"/>
              <a:gd name="connsiteX5" fmla="*/ 1259546 w 2667585"/>
              <a:gd name="connsiteY5" fmla="*/ 738365 h 2436257"/>
              <a:gd name="connsiteX0" fmla="*/ 1333952 w 2741991"/>
              <a:gd name="connsiteY0" fmla="*/ 738365 h 2436257"/>
              <a:gd name="connsiteX1" fmla="*/ 2065630 w 2741991"/>
              <a:gd name="connsiteY1" fmla="*/ 1269 h 2436257"/>
              <a:gd name="connsiteX2" fmla="*/ 2726031 w 2741991"/>
              <a:gd name="connsiteY2" fmla="*/ 722630 h 2436257"/>
              <a:gd name="connsiteX3" fmla="*/ 1526992 w 2741991"/>
              <a:gd name="connsiteY3" fmla="*/ 2434291 h 2436257"/>
              <a:gd name="connsiteX4" fmla="*/ 212729 w 2741991"/>
              <a:gd name="connsiteY4" fmla="*/ 249480 h 2436257"/>
              <a:gd name="connsiteX5" fmla="*/ 1333952 w 2741991"/>
              <a:gd name="connsiteY5" fmla="*/ 738365 h 243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1991" h="2436257">
                <a:moveTo>
                  <a:pt x="1333952" y="738365"/>
                </a:moveTo>
                <a:cubicBezTo>
                  <a:pt x="1702075" y="715761"/>
                  <a:pt x="1456030" y="-13839"/>
                  <a:pt x="2065630" y="1269"/>
                </a:cubicBezTo>
                <a:cubicBezTo>
                  <a:pt x="2253616" y="-19980"/>
                  <a:pt x="2846284" y="225686"/>
                  <a:pt x="2726031" y="722630"/>
                </a:cubicBezTo>
                <a:cubicBezTo>
                  <a:pt x="2554978" y="1270374"/>
                  <a:pt x="1887672" y="2491864"/>
                  <a:pt x="1526992" y="2434291"/>
                </a:cubicBezTo>
                <a:cubicBezTo>
                  <a:pt x="654952" y="2340228"/>
                  <a:pt x="-476458" y="603254"/>
                  <a:pt x="212729" y="249480"/>
                </a:cubicBezTo>
                <a:cubicBezTo>
                  <a:pt x="851116" y="27786"/>
                  <a:pt x="1069818" y="757888"/>
                  <a:pt x="1333952" y="738365"/>
                </a:cubicBezTo>
                <a:close/>
              </a:path>
            </a:pathLst>
          </a:custGeom>
          <a:ln w="63500">
            <a:solidFill>
              <a:srgbClr val="00FF00"/>
            </a:solidFill>
          </a:ln>
        </p:spPr>
      </p:pic>
      <p:pic>
        <p:nvPicPr>
          <p:cNvPr id="8" name="Picture Placeholder 46">
            <a:extLst>
              <a:ext uri="{FF2B5EF4-FFF2-40B4-BE49-F238E27FC236}">
                <a16:creationId xmlns:a16="http://schemas.microsoft.com/office/drawing/2014/main" id="{BACCC3B8-A8AB-06DB-9080-A25ED2BE2C74}"/>
              </a:ext>
            </a:extLst>
          </p:cNvPr>
          <p:cNvPicPr>
            <a:picLocks noChangeAspect="1"/>
          </p:cNvPicPr>
          <p:nvPr/>
        </p:nvPicPr>
        <p:blipFill>
          <a:blip r:embed="rId3"/>
          <a:srcRect l="21601" r="21601"/>
          <a:stretch>
            <a:fillRect/>
          </a:stretch>
        </p:blipFill>
        <p:spPr>
          <a:xfrm>
            <a:off x="8588158" y="2716718"/>
            <a:ext cx="3032802" cy="3556566"/>
          </a:xfrm>
          <a:custGeom>
            <a:avLst/>
            <a:gdLst>
              <a:gd name="connsiteX0" fmla="*/ 0 w 3878262"/>
              <a:gd name="connsiteY0" fmla="*/ 1846263 h 3692525"/>
              <a:gd name="connsiteX1" fmla="*/ 1939131 w 3878262"/>
              <a:gd name="connsiteY1" fmla="*/ 0 h 3692525"/>
              <a:gd name="connsiteX2" fmla="*/ 3878262 w 3878262"/>
              <a:gd name="connsiteY2" fmla="*/ 0 h 3692525"/>
              <a:gd name="connsiteX3" fmla="*/ 3878262 w 3878262"/>
              <a:gd name="connsiteY3" fmla="*/ 1846263 h 3692525"/>
              <a:gd name="connsiteX4" fmla="*/ 1939131 w 3878262"/>
              <a:gd name="connsiteY4" fmla="*/ 3692526 h 3692525"/>
              <a:gd name="connsiteX5" fmla="*/ 0 w 3878262"/>
              <a:gd name="connsiteY5" fmla="*/ 1846263 h 3692525"/>
              <a:gd name="connsiteX0" fmla="*/ 0 w 3878262"/>
              <a:gd name="connsiteY0" fmla="*/ 1869413 h 3715676"/>
              <a:gd name="connsiteX1" fmla="*/ 1939131 w 3878262"/>
              <a:gd name="connsiteY1" fmla="*/ 23150 h 3715676"/>
              <a:gd name="connsiteX2" fmla="*/ 3762515 w 3878262"/>
              <a:gd name="connsiteY2" fmla="*/ 0 h 3715676"/>
              <a:gd name="connsiteX3" fmla="*/ 3878262 w 3878262"/>
              <a:gd name="connsiteY3" fmla="*/ 1869413 h 3715676"/>
              <a:gd name="connsiteX4" fmla="*/ 1939131 w 3878262"/>
              <a:gd name="connsiteY4" fmla="*/ 3715676 h 3715676"/>
              <a:gd name="connsiteX5" fmla="*/ 0 w 3878262"/>
              <a:gd name="connsiteY5" fmla="*/ 1869413 h 3715676"/>
              <a:gd name="connsiteX0" fmla="*/ 0 w 3762515"/>
              <a:gd name="connsiteY0" fmla="*/ 1869413 h 3716439"/>
              <a:gd name="connsiteX1" fmla="*/ 1939131 w 3762515"/>
              <a:gd name="connsiteY1" fmla="*/ 23150 h 3716439"/>
              <a:gd name="connsiteX2" fmla="*/ 3762515 w 3762515"/>
              <a:gd name="connsiteY2" fmla="*/ 0 h 3716439"/>
              <a:gd name="connsiteX3" fmla="*/ 3079609 w 3762515"/>
              <a:gd name="connsiteY3" fmla="*/ 2031459 h 3716439"/>
              <a:gd name="connsiteX4" fmla="*/ 1939131 w 3762515"/>
              <a:gd name="connsiteY4" fmla="*/ 3715676 h 3716439"/>
              <a:gd name="connsiteX5" fmla="*/ 0 w 3762515"/>
              <a:gd name="connsiteY5" fmla="*/ 1869413 h 3716439"/>
              <a:gd name="connsiteX0" fmla="*/ 0 w 3762515"/>
              <a:gd name="connsiteY0" fmla="*/ 1869413 h 3721089"/>
              <a:gd name="connsiteX1" fmla="*/ 1939131 w 3762515"/>
              <a:gd name="connsiteY1" fmla="*/ 23150 h 3721089"/>
              <a:gd name="connsiteX2" fmla="*/ 3762515 w 3762515"/>
              <a:gd name="connsiteY2" fmla="*/ 0 h 3721089"/>
              <a:gd name="connsiteX3" fmla="*/ 3079609 w 3762515"/>
              <a:gd name="connsiteY3" fmla="*/ 2031459 h 3721089"/>
              <a:gd name="connsiteX4" fmla="*/ 1939131 w 3762515"/>
              <a:gd name="connsiteY4" fmla="*/ 3715676 h 3721089"/>
              <a:gd name="connsiteX5" fmla="*/ 0 w 3762515"/>
              <a:gd name="connsiteY5" fmla="*/ 1869413 h 3721089"/>
              <a:gd name="connsiteX0" fmla="*/ 0 w 3762515"/>
              <a:gd name="connsiteY0" fmla="*/ 2067563 h 3919239"/>
              <a:gd name="connsiteX1" fmla="*/ 1939131 w 3762515"/>
              <a:gd name="connsiteY1" fmla="*/ 221300 h 3919239"/>
              <a:gd name="connsiteX2" fmla="*/ 3762515 w 3762515"/>
              <a:gd name="connsiteY2" fmla="*/ 198150 h 3919239"/>
              <a:gd name="connsiteX3" fmla="*/ 3079609 w 3762515"/>
              <a:gd name="connsiteY3" fmla="*/ 2229609 h 3919239"/>
              <a:gd name="connsiteX4" fmla="*/ 1939131 w 3762515"/>
              <a:gd name="connsiteY4" fmla="*/ 3913826 h 3919239"/>
              <a:gd name="connsiteX5" fmla="*/ 0 w 3762515"/>
              <a:gd name="connsiteY5" fmla="*/ 2067563 h 3919239"/>
              <a:gd name="connsiteX0" fmla="*/ 0 w 3091183"/>
              <a:gd name="connsiteY0" fmla="*/ 3005112 h 3969766"/>
              <a:gd name="connsiteX1" fmla="*/ 1267799 w 3091183"/>
              <a:gd name="connsiteY1" fmla="*/ 221300 h 3969766"/>
              <a:gd name="connsiteX2" fmla="*/ 3091183 w 3091183"/>
              <a:gd name="connsiteY2" fmla="*/ 198150 h 3969766"/>
              <a:gd name="connsiteX3" fmla="*/ 2408277 w 3091183"/>
              <a:gd name="connsiteY3" fmla="*/ 2229609 h 3969766"/>
              <a:gd name="connsiteX4" fmla="*/ 1267799 w 3091183"/>
              <a:gd name="connsiteY4" fmla="*/ 3913826 h 3969766"/>
              <a:gd name="connsiteX5" fmla="*/ 0 w 3091183"/>
              <a:gd name="connsiteY5" fmla="*/ 3005112 h 3969766"/>
              <a:gd name="connsiteX0" fmla="*/ 0 w 3091183"/>
              <a:gd name="connsiteY0" fmla="*/ 3005112 h 3935419"/>
              <a:gd name="connsiteX1" fmla="*/ 1267799 w 3091183"/>
              <a:gd name="connsiteY1" fmla="*/ 221300 h 3935419"/>
              <a:gd name="connsiteX2" fmla="*/ 3091183 w 3091183"/>
              <a:gd name="connsiteY2" fmla="*/ 198150 h 3935419"/>
              <a:gd name="connsiteX3" fmla="*/ 2408277 w 3091183"/>
              <a:gd name="connsiteY3" fmla="*/ 2229609 h 3935419"/>
              <a:gd name="connsiteX4" fmla="*/ 1267799 w 3091183"/>
              <a:gd name="connsiteY4" fmla="*/ 3913826 h 3935419"/>
              <a:gd name="connsiteX5" fmla="*/ 0 w 3091183"/>
              <a:gd name="connsiteY5" fmla="*/ 3005112 h 3935419"/>
              <a:gd name="connsiteX0" fmla="*/ 0 w 3091183"/>
              <a:gd name="connsiteY0" fmla="*/ 3005112 h 3915039"/>
              <a:gd name="connsiteX1" fmla="*/ 1267799 w 3091183"/>
              <a:gd name="connsiteY1" fmla="*/ 221300 h 3915039"/>
              <a:gd name="connsiteX2" fmla="*/ 3091183 w 3091183"/>
              <a:gd name="connsiteY2" fmla="*/ 198150 h 3915039"/>
              <a:gd name="connsiteX3" fmla="*/ 2408277 w 3091183"/>
              <a:gd name="connsiteY3" fmla="*/ 2229609 h 3915039"/>
              <a:gd name="connsiteX4" fmla="*/ 1267799 w 3091183"/>
              <a:gd name="connsiteY4" fmla="*/ 3913826 h 3915039"/>
              <a:gd name="connsiteX5" fmla="*/ 0 w 3091183"/>
              <a:gd name="connsiteY5" fmla="*/ 3005112 h 3915039"/>
              <a:gd name="connsiteX0" fmla="*/ 0 w 3091183"/>
              <a:gd name="connsiteY0" fmla="*/ 3005112 h 3916934"/>
              <a:gd name="connsiteX1" fmla="*/ 1267799 w 3091183"/>
              <a:gd name="connsiteY1" fmla="*/ 221300 h 3916934"/>
              <a:gd name="connsiteX2" fmla="*/ 3091183 w 3091183"/>
              <a:gd name="connsiteY2" fmla="*/ 198150 h 3916934"/>
              <a:gd name="connsiteX3" fmla="*/ 2408277 w 3091183"/>
              <a:gd name="connsiteY3" fmla="*/ 2229609 h 3916934"/>
              <a:gd name="connsiteX4" fmla="*/ 1267799 w 3091183"/>
              <a:gd name="connsiteY4" fmla="*/ 3913826 h 3916934"/>
              <a:gd name="connsiteX5" fmla="*/ 0 w 3091183"/>
              <a:gd name="connsiteY5" fmla="*/ 3005112 h 3916934"/>
              <a:gd name="connsiteX0" fmla="*/ 0 w 3091183"/>
              <a:gd name="connsiteY0" fmla="*/ 3005112 h 3916934"/>
              <a:gd name="connsiteX1" fmla="*/ 1267799 w 3091183"/>
              <a:gd name="connsiteY1" fmla="*/ 221300 h 3916934"/>
              <a:gd name="connsiteX2" fmla="*/ 3091183 w 3091183"/>
              <a:gd name="connsiteY2" fmla="*/ 198150 h 3916934"/>
              <a:gd name="connsiteX3" fmla="*/ 2408277 w 3091183"/>
              <a:gd name="connsiteY3" fmla="*/ 2229609 h 3916934"/>
              <a:gd name="connsiteX4" fmla="*/ 1267799 w 3091183"/>
              <a:gd name="connsiteY4" fmla="*/ 3913826 h 3916934"/>
              <a:gd name="connsiteX5" fmla="*/ 0 w 3091183"/>
              <a:gd name="connsiteY5" fmla="*/ 3005112 h 3916934"/>
              <a:gd name="connsiteX0" fmla="*/ 3 w 3091186"/>
              <a:gd name="connsiteY0" fmla="*/ 2924401 h 3836223"/>
              <a:gd name="connsiteX1" fmla="*/ 1279377 w 3091186"/>
              <a:gd name="connsiteY1" fmla="*/ 684600 h 3836223"/>
              <a:gd name="connsiteX2" fmla="*/ 3091186 w 3091186"/>
              <a:gd name="connsiteY2" fmla="*/ 117439 h 3836223"/>
              <a:gd name="connsiteX3" fmla="*/ 2408280 w 3091186"/>
              <a:gd name="connsiteY3" fmla="*/ 2148898 h 3836223"/>
              <a:gd name="connsiteX4" fmla="*/ 1267802 w 3091186"/>
              <a:gd name="connsiteY4" fmla="*/ 3833115 h 3836223"/>
              <a:gd name="connsiteX5" fmla="*/ 3 w 3091186"/>
              <a:gd name="connsiteY5" fmla="*/ 2924401 h 3836223"/>
              <a:gd name="connsiteX0" fmla="*/ 3 w 3091186"/>
              <a:gd name="connsiteY0" fmla="*/ 2968467 h 3880289"/>
              <a:gd name="connsiteX1" fmla="*/ 1279377 w 3091186"/>
              <a:gd name="connsiteY1" fmla="*/ 728666 h 3880289"/>
              <a:gd name="connsiteX2" fmla="*/ 3091186 w 3091186"/>
              <a:gd name="connsiteY2" fmla="*/ 161505 h 3880289"/>
              <a:gd name="connsiteX3" fmla="*/ 2408280 w 3091186"/>
              <a:gd name="connsiteY3" fmla="*/ 2192964 h 3880289"/>
              <a:gd name="connsiteX4" fmla="*/ 1267802 w 3091186"/>
              <a:gd name="connsiteY4" fmla="*/ 3877181 h 3880289"/>
              <a:gd name="connsiteX5" fmla="*/ 3 w 3091186"/>
              <a:gd name="connsiteY5" fmla="*/ 2968467 h 3880289"/>
              <a:gd name="connsiteX0" fmla="*/ 3 w 3091186"/>
              <a:gd name="connsiteY0" fmla="*/ 2968467 h 3880289"/>
              <a:gd name="connsiteX1" fmla="*/ 1279377 w 3091186"/>
              <a:gd name="connsiteY1" fmla="*/ 728666 h 3880289"/>
              <a:gd name="connsiteX2" fmla="*/ 3091186 w 3091186"/>
              <a:gd name="connsiteY2" fmla="*/ 161505 h 3880289"/>
              <a:gd name="connsiteX3" fmla="*/ 2408280 w 3091186"/>
              <a:gd name="connsiteY3" fmla="*/ 2192964 h 3880289"/>
              <a:gd name="connsiteX4" fmla="*/ 1267802 w 3091186"/>
              <a:gd name="connsiteY4" fmla="*/ 3877181 h 3880289"/>
              <a:gd name="connsiteX5" fmla="*/ 3 w 3091186"/>
              <a:gd name="connsiteY5" fmla="*/ 2968467 h 3880289"/>
              <a:gd name="connsiteX0" fmla="*/ 3 w 3114336"/>
              <a:gd name="connsiteY0" fmla="*/ 2873046 h 3784868"/>
              <a:gd name="connsiteX1" fmla="*/ 1279377 w 3114336"/>
              <a:gd name="connsiteY1" fmla="*/ 633245 h 3784868"/>
              <a:gd name="connsiteX2" fmla="*/ 3114336 w 3114336"/>
              <a:gd name="connsiteY2" fmla="*/ 181831 h 3784868"/>
              <a:gd name="connsiteX3" fmla="*/ 2408280 w 3114336"/>
              <a:gd name="connsiteY3" fmla="*/ 2097543 h 3784868"/>
              <a:gd name="connsiteX4" fmla="*/ 1267802 w 3114336"/>
              <a:gd name="connsiteY4" fmla="*/ 3781760 h 3784868"/>
              <a:gd name="connsiteX5" fmla="*/ 3 w 3114336"/>
              <a:gd name="connsiteY5" fmla="*/ 2873046 h 3784868"/>
              <a:gd name="connsiteX0" fmla="*/ 3 w 3114336"/>
              <a:gd name="connsiteY0" fmla="*/ 2879593 h 3791415"/>
              <a:gd name="connsiteX1" fmla="*/ 1279377 w 3114336"/>
              <a:gd name="connsiteY1" fmla="*/ 639792 h 3791415"/>
              <a:gd name="connsiteX2" fmla="*/ 3114336 w 3114336"/>
              <a:gd name="connsiteY2" fmla="*/ 188378 h 3791415"/>
              <a:gd name="connsiteX3" fmla="*/ 2408280 w 3114336"/>
              <a:gd name="connsiteY3" fmla="*/ 2104090 h 3791415"/>
              <a:gd name="connsiteX4" fmla="*/ 1267802 w 3114336"/>
              <a:gd name="connsiteY4" fmla="*/ 3788307 h 3791415"/>
              <a:gd name="connsiteX5" fmla="*/ 3 w 3114336"/>
              <a:gd name="connsiteY5" fmla="*/ 2879593 h 3791415"/>
              <a:gd name="connsiteX0" fmla="*/ 3 w 3126074"/>
              <a:gd name="connsiteY0" fmla="*/ 2879593 h 3791415"/>
              <a:gd name="connsiteX1" fmla="*/ 1279377 w 3126074"/>
              <a:gd name="connsiteY1" fmla="*/ 639792 h 3791415"/>
              <a:gd name="connsiteX2" fmla="*/ 3114336 w 3126074"/>
              <a:gd name="connsiteY2" fmla="*/ 188378 h 3791415"/>
              <a:gd name="connsiteX3" fmla="*/ 2408280 w 3126074"/>
              <a:gd name="connsiteY3" fmla="*/ 2104090 h 3791415"/>
              <a:gd name="connsiteX4" fmla="*/ 1267802 w 3126074"/>
              <a:gd name="connsiteY4" fmla="*/ 3788307 h 3791415"/>
              <a:gd name="connsiteX5" fmla="*/ 3 w 3126074"/>
              <a:gd name="connsiteY5" fmla="*/ 2879593 h 3791415"/>
              <a:gd name="connsiteX0" fmla="*/ 3 w 3126006"/>
              <a:gd name="connsiteY0" fmla="*/ 2879593 h 3862240"/>
              <a:gd name="connsiteX1" fmla="*/ 1279377 w 3126006"/>
              <a:gd name="connsiteY1" fmla="*/ 639792 h 3862240"/>
              <a:gd name="connsiteX2" fmla="*/ 3114336 w 3126006"/>
              <a:gd name="connsiteY2" fmla="*/ 188378 h 3862240"/>
              <a:gd name="connsiteX3" fmla="*/ 2400785 w 3126006"/>
              <a:gd name="connsiteY3" fmla="*/ 2478844 h 3862240"/>
              <a:gd name="connsiteX4" fmla="*/ 1267802 w 3126006"/>
              <a:gd name="connsiteY4" fmla="*/ 3788307 h 3862240"/>
              <a:gd name="connsiteX5" fmla="*/ 3 w 3126006"/>
              <a:gd name="connsiteY5" fmla="*/ 2879593 h 3862240"/>
              <a:gd name="connsiteX0" fmla="*/ 3 w 3126006"/>
              <a:gd name="connsiteY0" fmla="*/ 2879593 h 3794896"/>
              <a:gd name="connsiteX1" fmla="*/ 1279377 w 3126006"/>
              <a:gd name="connsiteY1" fmla="*/ 639792 h 3794896"/>
              <a:gd name="connsiteX2" fmla="*/ 3114336 w 3126006"/>
              <a:gd name="connsiteY2" fmla="*/ 188378 h 3794896"/>
              <a:gd name="connsiteX3" fmla="*/ 2400785 w 3126006"/>
              <a:gd name="connsiteY3" fmla="*/ 2478844 h 3794896"/>
              <a:gd name="connsiteX4" fmla="*/ 1267802 w 3126006"/>
              <a:gd name="connsiteY4" fmla="*/ 3788307 h 3794896"/>
              <a:gd name="connsiteX5" fmla="*/ 3 w 3126006"/>
              <a:gd name="connsiteY5" fmla="*/ 2879593 h 3794896"/>
              <a:gd name="connsiteX0" fmla="*/ 3 w 3126006"/>
              <a:gd name="connsiteY0" fmla="*/ 2879593 h 3789775"/>
              <a:gd name="connsiteX1" fmla="*/ 1279377 w 3126006"/>
              <a:gd name="connsiteY1" fmla="*/ 639792 h 3789775"/>
              <a:gd name="connsiteX2" fmla="*/ 3114336 w 3126006"/>
              <a:gd name="connsiteY2" fmla="*/ 188378 h 3789775"/>
              <a:gd name="connsiteX3" fmla="*/ 2400785 w 3126006"/>
              <a:gd name="connsiteY3" fmla="*/ 2478844 h 3789775"/>
              <a:gd name="connsiteX4" fmla="*/ 1267802 w 3126006"/>
              <a:gd name="connsiteY4" fmla="*/ 3788307 h 3789775"/>
              <a:gd name="connsiteX5" fmla="*/ 3 w 3126006"/>
              <a:gd name="connsiteY5" fmla="*/ 2879593 h 3789775"/>
              <a:gd name="connsiteX0" fmla="*/ 439 w 3126442"/>
              <a:gd name="connsiteY0" fmla="*/ 2879593 h 3647901"/>
              <a:gd name="connsiteX1" fmla="*/ 1279813 w 3126442"/>
              <a:gd name="connsiteY1" fmla="*/ 639792 h 3647901"/>
              <a:gd name="connsiteX2" fmla="*/ 3114772 w 3126442"/>
              <a:gd name="connsiteY2" fmla="*/ 188378 h 3647901"/>
              <a:gd name="connsiteX3" fmla="*/ 2401221 w 3126442"/>
              <a:gd name="connsiteY3" fmla="*/ 2478844 h 3647901"/>
              <a:gd name="connsiteX4" fmla="*/ 1343189 w 3126442"/>
              <a:gd name="connsiteY4" fmla="*/ 3645900 h 3647901"/>
              <a:gd name="connsiteX5" fmla="*/ 439 w 3126442"/>
              <a:gd name="connsiteY5" fmla="*/ 2879593 h 3647901"/>
              <a:gd name="connsiteX0" fmla="*/ 439 w 3126442"/>
              <a:gd name="connsiteY0" fmla="*/ 2879593 h 3653543"/>
              <a:gd name="connsiteX1" fmla="*/ 1279813 w 3126442"/>
              <a:gd name="connsiteY1" fmla="*/ 639792 h 3653543"/>
              <a:gd name="connsiteX2" fmla="*/ 3114772 w 3126442"/>
              <a:gd name="connsiteY2" fmla="*/ 188378 h 3653543"/>
              <a:gd name="connsiteX3" fmla="*/ 2401221 w 3126442"/>
              <a:gd name="connsiteY3" fmla="*/ 2478844 h 3653543"/>
              <a:gd name="connsiteX4" fmla="*/ 1343189 w 3126442"/>
              <a:gd name="connsiteY4" fmla="*/ 3645900 h 3653543"/>
              <a:gd name="connsiteX5" fmla="*/ 439 w 3126442"/>
              <a:gd name="connsiteY5" fmla="*/ 2879593 h 3653543"/>
              <a:gd name="connsiteX0" fmla="*/ 339 w 3126342"/>
              <a:gd name="connsiteY0" fmla="*/ 2879593 h 3653543"/>
              <a:gd name="connsiteX1" fmla="*/ 1279713 w 3126342"/>
              <a:gd name="connsiteY1" fmla="*/ 639792 h 3653543"/>
              <a:gd name="connsiteX2" fmla="*/ 3114672 w 3126342"/>
              <a:gd name="connsiteY2" fmla="*/ 188378 h 3653543"/>
              <a:gd name="connsiteX3" fmla="*/ 2401121 w 3126342"/>
              <a:gd name="connsiteY3" fmla="*/ 2478844 h 3653543"/>
              <a:gd name="connsiteX4" fmla="*/ 1343089 w 3126342"/>
              <a:gd name="connsiteY4" fmla="*/ 3645900 h 3653543"/>
              <a:gd name="connsiteX5" fmla="*/ 339 w 3126342"/>
              <a:gd name="connsiteY5" fmla="*/ 2879593 h 3653543"/>
              <a:gd name="connsiteX0" fmla="*/ 134 w 3126137"/>
              <a:gd name="connsiteY0" fmla="*/ 2871098 h 3645048"/>
              <a:gd name="connsiteX1" fmla="*/ 1301993 w 3126137"/>
              <a:gd name="connsiteY1" fmla="*/ 676268 h 3645048"/>
              <a:gd name="connsiteX2" fmla="*/ 3114467 w 3126137"/>
              <a:gd name="connsiteY2" fmla="*/ 179883 h 3645048"/>
              <a:gd name="connsiteX3" fmla="*/ 2400916 w 3126137"/>
              <a:gd name="connsiteY3" fmla="*/ 2470349 h 3645048"/>
              <a:gd name="connsiteX4" fmla="*/ 1342884 w 3126137"/>
              <a:gd name="connsiteY4" fmla="*/ 3637405 h 3645048"/>
              <a:gd name="connsiteX5" fmla="*/ 134 w 3126137"/>
              <a:gd name="connsiteY5" fmla="*/ 2871098 h 3645048"/>
              <a:gd name="connsiteX0" fmla="*/ 134 w 3126137"/>
              <a:gd name="connsiteY0" fmla="*/ 2892071 h 3666021"/>
              <a:gd name="connsiteX1" fmla="*/ 1301993 w 3126137"/>
              <a:gd name="connsiteY1" fmla="*/ 697241 h 3666021"/>
              <a:gd name="connsiteX2" fmla="*/ 3114467 w 3126137"/>
              <a:gd name="connsiteY2" fmla="*/ 200856 h 3666021"/>
              <a:gd name="connsiteX3" fmla="*/ 2400916 w 3126137"/>
              <a:gd name="connsiteY3" fmla="*/ 2491322 h 3666021"/>
              <a:gd name="connsiteX4" fmla="*/ 1342884 w 3126137"/>
              <a:gd name="connsiteY4" fmla="*/ 3658378 h 3666021"/>
              <a:gd name="connsiteX5" fmla="*/ 134 w 3126137"/>
              <a:gd name="connsiteY5" fmla="*/ 2892071 h 36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137" h="3666021">
                <a:moveTo>
                  <a:pt x="134" y="2892071"/>
                </a:moveTo>
                <a:cubicBezTo>
                  <a:pt x="-6681" y="2398548"/>
                  <a:pt x="244703" y="1448742"/>
                  <a:pt x="1301993" y="697241"/>
                </a:cubicBezTo>
                <a:cubicBezTo>
                  <a:pt x="2076672" y="164488"/>
                  <a:pt x="2965865" y="-269405"/>
                  <a:pt x="3114467" y="200856"/>
                </a:cubicBezTo>
                <a:cubicBezTo>
                  <a:pt x="3256873" y="696356"/>
                  <a:pt x="2042101" y="1482362"/>
                  <a:pt x="2400916" y="2491322"/>
                </a:cubicBezTo>
                <a:cubicBezTo>
                  <a:pt x="2826997" y="3729006"/>
                  <a:pt x="1772995" y="3681527"/>
                  <a:pt x="1342884" y="3658378"/>
                </a:cubicBezTo>
                <a:cubicBezTo>
                  <a:pt x="912773" y="3635229"/>
                  <a:pt x="6949" y="3385594"/>
                  <a:pt x="134" y="2892071"/>
                </a:cubicBezTo>
                <a:close/>
              </a:path>
            </a:pathLst>
          </a:custGeom>
          <a:ln w="63500">
            <a:solidFill>
              <a:srgbClr val="FFFF00"/>
            </a:solidFill>
          </a:ln>
        </p:spPr>
      </p:pic>
    </p:spTree>
    <p:extLst>
      <p:ext uri="{BB962C8B-B14F-4D97-AF65-F5344CB8AC3E}">
        <p14:creationId xmlns:p14="http://schemas.microsoft.com/office/powerpoint/2010/main" val="366967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9920D9B-93DA-F806-00AB-0DD06D207B34}"/>
              </a:ext>
            </a:extLst>
          </p:cNvPr>
          <p:cNvSpPr>
            <a:spLocks noGrp="1"/>
          </p:cNvSpPr>
          <p:nvPr>
            <p:ph type="body" sz="quarter" idx="13"/>
          </p:nvPr>
        </p:nvSpPr>
        <p:spPr>
          <a:xfrm>
            <a:off x="318248" y="845566"/>
            <a:ext cx="3797988" cy="1940600"/>
          </a:xfrm>
        </p:spPr>
        <p:txBody>
          <a:bodyPr/>
          <a:lstStyle/>
          <a:p>
            <a:r>
              <a:rPr lang="en-US" sz="1600">
                <a:latin typeface="+mn-lt"/>
              </a:rPr>
              <a:t>Theatre Trip: What you need to know</a:t>
            </a:r>
          </a:p>
          <a:p>
            <a:endParaRPr lang="en-US" sz="1400">
              <a:latin typeface="+mn-lt"/>
            </a:endParaRPr>
          </a:p>
          <a:p>
            <a:r>
              <a:rPr lang="en-US" sz="1400">
                <a:latin typeface="+mn-lt"/>
              </a:rPr>
              <a:t>Our school is taking part in Primary Arts Go &amp; See, a new creative, cultural </a:t>
            </a:r>
            <a:r>
              <a:rPr lang="en-US" sz="1400" err="1">
                <a:latin typeface="+mn-lt"/>
              </a:rPr>
              <a:t>programme</a:t>
            </a:r>
            <a:r>
              <a:rPr lang="en-US" sz="1400">
                <a:latin typeface="+mn-lt"/>
              </a:rPr>
              <a:t> for London primary schools with A New Direction.</a:t>
            </a:r>
          </a:p>
          <a:p>
            <a:endParaRPr lang="en-US" sz="1400">
              <a:latin typeface="+mn-lt"/>
            </a:endParaRPr>
          </a:p>
          <a:p>
            <a:r>
              <a:rPr lang="en-US" sz="1400">
                <a:latin typeface="+mn-lt"/>
              </a:rPr>
              <a:t>We have booked a theatre visit.</a:t>
            </a:r>
          </a:p>
          <a:p>
            <a:endParaRPr lang="en-US"/>
          </a:p>
        </p:txBody>
      </p:sp>
      <p:sp>
        <p:nvSpPr>
          <p:cNvPr id="11" name="Text Placeholder 10">
            <a:extLst>
              <a:ext uri="{FF2B5EF4-FFF2-40B4-BE49-F238E27FC236}">
                <a16:creationId xmlns:a16="http://schemas.microsoft.com/office/drawing/2014/main" id="{BB18F22E-2CC8-AD18-CF5A-00FDFB8DA222}"/>
              </a:ext>
            </a:extLst>
          </p:cNvPr>
          <p:cNvSpPr>
            <a:spLocks noGrp="1"/>
          </p:cNvSpPr>
          <p:nvPr>
            <p:ph type="body" sz="quarter" idx="15"/>
          </p:nvPr>
        </p:nvSpPr>
        <p:spPr>
          <a:xfrm>
            <a:off x="318248" y="330385"/>
            <a:ext cx="3797988" cy="348786"/>
          </a:xfrm>
        </p:spPr>
        <p:txBody>
          <a:bodyPr/>
          <a:lstStyle/>
          <a:p>
            <a:r>
              <a:rPr lang="en-US" sz="3200">
                <a:latin typeface="+mn-lt"/>
              </a:rPr>
              <a:t>Showtime!</a:t>
            </a:r>
          </a:p>
          <a:p>
            <a:endParaRPr lang="en-US"/>
          </a:p>
        </p:txBody>
      </p:sp>
      <p:sp>
        <p:nvSpPr>
          <p:cNvPr id="12" name="Text Placeholder 11">
            <a:extLst>
              <a:ext uri="{FF2B5EF4-FFF2-40B4-BE49-F238E27FC236}">
                <a16:creationId xmlns:a16="http://schemas.microsoft.com/office/drawing/2014/main" id="{DFE1B8F5-E652-B42F-7CEC-79DF5CBCD431}"/>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B79F7BD5-74F0-A861-FE8A-CBA5C75573AA}"/>
              </a:ext>
            </a:extLst>
          </p:cNvPr>
          <p:cNvSpPr>
            <a:spLocks noGrp="1"/>
          </p:cNvSpPr>
          <p:nvPr>
            <p:ph type="body" sz="quarter" idx="17"/>
          </p:nvPr>
        </p:nvSpPr>
        <p:spPr/>
        <p:txBody>
          <a:bodyPr/>
          <a:lstStyle/>
          <a:p>
            <a:r>
              <a:rPr lang="en-US" sz="1600">
                <a:latin typeface="+mn-lt"/>
              </a:rPr>
              <a:t>The show we are going to see is:</a:t>
            </a:r>
          </a:p>
          <a:p>
            <a:endParaRPr lang="en-US"/>
          </a:p>
        </p:txBody>
      </p:sp>
      <p:sp>
        <p:nvSpPr>
          <p:cNvPr id="17" name="Text Placeholder 16">
            <a:extLst>
              <a:ext uri="{FF2B5EF4-FFF2-40B4-BE49-F238E27FC236}">
                <a16:creationId xmlns:a16="http://schemas.microsoft.com/office/drawing/2014/main" id="{2AF38483-6C6B-410F-C6B2-F613BA916919}"/>
              </a:ext>
            </a:extLst>
          </p:cNvPr>
          <p:cNvSpPr>
            <a:spLocks noGrp="1"/>
          </p:cNvSpPr>
          <p:nvPr>
            <p:ph type="body" sz="quarter" idx="18"/>
          </p:nvPr>
        </p:nvSpPr>
        <p:spPr/>
        <p:txBody>
          <a:bodyPr/>
          <a:lstStyle/>
          <a:p>
            <a:endParaRPr lang="en-US">
              <a:latin typeface="+mn-lt"/>
            </a:endParaRPr>
          </a:p>
        </p:txBody>
      </p:sp>
      <p:sp>
        <p:nvSpPr>
          <p:cNvPr id="18" name="Text Placeholder 17">
            <a:extLst>
              <a:ext uri="{FF2B5EF4-FFF2-40B4-BE49-F238E27FC236}">
                <a16:creationId xmlns:a16="http://schemas.microsoft.com/office/drawing/2014/main" id="{2050D44D-36E1-60B5-6297-2E7AC72BE892}"/>
              </a:ext>
            </a:extLst>
          </p:cNvPr>
          <p:cNvSpPr>
            <a:spLocks noGrp="1"/>
          </p:cNvSpPr>
          <p:nvPr>
            <p:ph type="body" sz="quarter" idx="19"/>
          </p:nvPr>
        </p:nvSpPr>
        <p:spPr/>
        <p:txBody>
          <a:bodyPr/>
          <a:lstStyle/>
          <a:p>
            <a:endParaRPr lang="en-US">
              <a:latin typeface="+mn-lt"/>
            </a:endParaRPr>
          </a:p>
        </p:txBody>
      </p:sp>
      <p:sp>
        <p:nvSpPr>
          <p:cNvPr id="19" name="Text Placeholder 18">
            <a:extLst>
              <a:ext uri="{FF2B5EF4-FFF2-40B4-BE49-F238E27FC236}">
                <a16:creationId xmlns:a16="http://schemas.microsoft.com/office/drawing/2014/main" id="{15E38338-3CF0-8042-F74C-BF8543C9A6A9}"/>
              </a:ext>
            </a:extLst>
          </p:cNvPr>
          <p:cNvSpPr>
            <a:spLocks noGrp="1"/>
          </p:cNvSpPr>
          <p:nvPr>
            <p:ph type="body" sz="quarter" idx="20"/>
          </p:nvPr>
        </p:nvSpPr>
        <p:spPr/>
        <p:txBody>
          <a:bodyPr/>
          <a:lstStyle/>
          <a:p>
            <a:endParaRPr lang="en-US">
              <a:latin typeface="+mn-lt"/>
            </a:endParaRPr>
          </a:p>
        </p:txBody>
      </p:sp>
      <p:sp>
        <p:nvSpPr>
          <p:cNvPr id="20" name="Text Placeholder 19">
            <a:extLst>
              <a:ext uri="{FF2B5EF4-FFF2-40B4-BE49-F238E27FC236}">
                <a16:creationId xmlns:a16="http://schemas.microsoft.com/office/drawing/2014/main" id="{A2CBDB78-F920-AE61-08C0-EF692294163B}"/>
              </a:ext>
            </a:extLst>
          </p:cNvPr>
          <p:cNvSpPr>
            <a:spLocks noGrp="1"/>
          </p:cNvSpPr>
          <p:nvPr>
            <p:ph type="body" sz="quarter" idx="21"/>
          </p:nvPr>
        </p:nvSpPr>
        <p:spPr/>
        <p:txBody>
          <a:bodyPr/>
          <a:lstStyle/>
          <a:p>
            <a:endParaRPr lang="en-US">
              <a:latin typeface="+mn-lt"/>
            </a:endParaRPr>
          </a:p>
        </p:txBody>
      </p:sp>
      <p:sp>
        <p:nvSpPr>
          <p:cNvPr id="21" name="Text Placeholder 20">
            <a:extLst>
              <a:ext uri="{FF2B5EF4-FFF2-40B4-BE49-F238E27FC236}">
                <a16:creationId xmlns:a16="http://schemas.microsoft.com/office/drawing/2014/main" id="{B8D1DFD3-CFE4-2696-67D7-331011FFF880}"/>
              </a:ext>
            </a:extLst>
          </p:cNvPr>
          <p:cNvSpPr>
            <a:spLocks noGrp="1"/>
          </p:cNvSpPr>
          <p:nvPr>
            <p:ph type="body" sz="quarter" idx="22"/>
          </p:nvPr>
        </p:nvSpPr>
        <p:spPr/>
        <p:txBody>
          <a:bodyPr/>
          <a:lstStyle/>
          <a:p>
            <a:endParaRPr lang="en-US">
              <a:latin typeface="+mn-lt"/>
            </a:endParaRPr>
          </a:p>
        </p:txBody>
      </p:sp>
      <p:sp>
        <p:nvSpPr>
          <p:cNvPr id="22" name="Text Placeholder 21">
            <a:extLst>
              <a:ext uri="{FF2B5EF4-FFF2-40B4-BE49-F238E27FC236}">
                <a16:creationId xmlns:a16="http://schemas.microsoft.com/office/drawing/2014/main" id="{4708194D-0BBD-45C4-6F52-16D9E80A4616}"/>
              </a:ext>
            </a:extLst>
          </p:cNvPr>
          <p:cNvSpPr>
            <a:spLocks noGrp="1"/>
          </p:cNvSpPr>
          <p:nvPr>
            <p:ph type="body" sz="quarter" idx="23"/>
          </p:nvPr>
        </p:nvSpPr>
        <p:spPr/>
        <p:txBody>
          <a:bodyPr/>
          <a:lstStyle/>
          <a:p>
            <a:endParaRPr lang="en-US">
              <a:latin typeface="+mn-lt"/>
            </a:endParaRPr>
          </a:p>
        </p:txBody>
      </p:sp>
      <p:sp>
        <p:nvSpPr>
          <p:cNvPr id="23" name="Text Placeholder 22">
            <a:extLst>
              <a:ext uri="{FF2B5EF4-FFF2-40B4-BE49-F238E27FC236}">
                <a16:creationId xmlns:a16="http://schemas.microsoft.com/office/drawing/2014/main" id="{73D5F888-C86E-BAD5-E58B-A03B4E0CFBFA}"/>
              </a:ext>
            </a:extLst>
          </p:cNvPr>
          <p:cNvSpPr>
            <a:spLocks noGrp="1"/>
          </p:cNvSpPr>
          <p:nvPr>
            <p:ph type="body" sz="quarter" idx="24"/>
          </p:nvPr>
        </p:nvSpPr>
        <p:spPr>
          <a:xfrm>
            <a:off x="8299544" y="3724929"/>
            <a:ext cx="3414712" cy="1944513"/>
          </a:xfrm>
          <a:solidFill>
            <a:schemeClr val="bg1"/>
          </a:solidFill>
        </p:spPr>
        <p:txBody>
          <a:bodyPr vert="horz" lIns="91440" tIns="45720" rIns="91440" bIns="45720" rtlCol="0" anchor="t">
            <a:noAutofit/>
          </a:bodyPr>
          <a:lstStyle/>
          <a:p>
            <a:endParaRPr lang="en-US">
              <a:latin typeface="+mn-lt"/>
            </a:endParaRPr>
          </a:p>
        </p:txBody>
      </p:sp>
      <p:sp>
        <p:nvSpPr>
          <p:cNvPr id="24" name="Text Placeholder 23">
            <a:extLst>
              <a:ext uri="{FF2B5EF4-FFF2-40B4-BE49-F238E27FC236}">
                <a16:creationId xmlns:a16="http://schemas.microsoft.com/office/drawing/2014/main" id="{848EC744-8AAB-EBAA-1D29-6455080BCFD4}"/>
              </a:ext>
            </a:extLst>
          </p:cNvPr>
          <p:cNvSpPr>
            <a:spLocks noGrp="1"/>
          </p:cNvSpPr>
          <p:nvPr>
            <p:ph type="body" sz="quarter" idx="25"/>
          </p:nvPr>
        </p:nvSpPr>
        <p:spPr/>
        <p:txBody>
          <a:bodyPr/>
          <a:lstStyle/>
          <a:p>
            <a:r>
              <a:rPr lang="en-US">
                <a:latin typeface="+mn-lt"/>
              </a:rPr>
              <a:t>Which classes are taking part?</a:t>
            </a:r>
          </a:p>
        </p:txBody>
      </p:sp>
      <p:sp>
        <p:nvSpPr>
          <p:cNvPr id="25" name="Text Placeholder 24">
            <a:extLst>
              <a:ext uri="{FF2B5EF4-FFF2-40B4-BE49-F238E27FC236}">
                <a16:creationId xmlns:a16="http://schemas.microsoft.com/office/drawing/2014/main" id="{998720D3-C5AB-743B-DD5E-060FAAC875B9}"/>
              </a:ext>
            </a:extLst>
          </p:cNvPr>
          <p:cNvSpPr>
            <a:spLocks noGrp="1"/>
          </p:cNvSpPr>
          <p:nvPr>
            <p:ph type="body" sz="quarter" idx="26"/>
          </p:nvPr>
        </p:nvSpPr>
        <p:spPr/>
        <p:txBody>
          <a:bodyPr/>
          <a:lstStyle/>
          <a:p>
            <a:r>
              <a:rPr lang="en-US">
                <a:latin typeface="+mn-lt"/>
              </a:rPr>
              <a:t>Date and time of the show.</a:t>
            </a:r>
          </a:p>
        </p:txBody>
      </p:sp>
      <p:sp>
        <p:nvSpPr>
          <p:cNvPr id="26" name="Text Placeholder 25">
            <a:extLst>
              <a:ext uri="{FF2B5EF4-FFF2-40B4-BE49-F238E27FC236}">
                <a16:creationId xmlns:a16="http://schemas.microsoft.com/office/drawing/2014/main" id="{43F483C0-5D4F-8381-2868-E31FD0FE97CF}"/>
              </a:ext>
            </a:extLst>
          </p:cNvPr>
          <p:cNvSpPr>
            <a:spLocks noGrp="1"/>
          </p:cNvSpPr>
          <p:nvPr>
            <p:ph type="body" sz="quarter" idx="27"/>
          </p:nvPr>
        </p:nvSpPr>
        <p:spPr>
          <a:xfrm>
            <a:off x="4448947" y="3403986"/>
            <a:ext cx="3513234" cy="308954"/>
          </a:xfrm>
        </p:spPr>
        <p:txBody>
          <a:bodyPr/>
          <a:lstStyle/>
          <a:p>
            <a:r>
              <a:rPr lang="en-US">
                <a:latin typeface="+mn-lt"/>
              </a:rPr>
              <a:t>Where the show is taking place.</a:t>
            </a:r>
          </a:p>
        </p:txBody>
      </p:sp>
      <p:sp>
        <p:nvSpPr>
          <p:cNvPr id="27" name="Text Placeholder 26">
            <a:extLst>
              <a:ext uri="{FF2B5EF4-FFF2-40B4-BE49-F238E27FC236}">
                <a16:creationId xmlns:a16="http://schemas.microsoft.com/office/drawing/2014/main" id="{B4194C95-E61F-77D3-D676-F9178098D757}"/>
              </a:ext>
            </a:extLst>
          </p:cNvPr>
          <p:cNvSpPr>
            <a:spLocks noGrp="1"/>
          </p:cNvSpPr>
          <p:nvPr>
            <p:ph type="body" sz="quarter" idx="28"/>
          </p:nvPr>
        </p:nvSpPr>
        <p:spPr/>
        <p:txBody>
          <a:bodyPr/>
          <a:lstStyle/>
          <a:p>
            <a:r>
              <a:rPr lang="en-US">
                <a:latin typeface="+mn-lt"/>
              </a:rPr>
              <a:t>Duration of the show.</a:t>
            </a:r>
          </a:p>
        </p:txBody>
      </p:sp>
      <p:sp>
        <p:nvSpPr>
          <p:cNvPr id="28" name="Text Placeholder 27">
            <a:extLst>
              <a:ext uri="{FF2B5EF4-FFF2-40B4-BE49-F238E27FC236}">
                <a16:creationId xmlns:a16="http://schemas.microsoft.com/office/drawing/2014/main" id="{1C620F8D-BFC7-5196-3E43-808E4E30D53D}"/>
              </a:ext>
            </a:extLst>
          </p:cNvPr>
          <p:cNvSpPr>
            <a:spLocks noGrp="1"/>
          </p:cNvSpPr>
          <p:nvPr>
            <p:ph type="body" sz="quarter" idx="29"/>
          </p:nvPr>
        </p:nvSpPr>
        <p:spPr/>
        <p:txBody>
          <a:bodyPr/>
          <a:lstStyle/>
          <a:p>
            <a:r>
              <a:rPr lang="en-US">
                <a:latin typeface="+mn-lt"/>
              </a:rPr>
              <a:t>Staff member </a:t>
            </a:r>
            <a:r>
              <a:rPr lang="en-US" err="1">
                <a:latin typeface="+mn-lt"/>
              </a:rPr>
              <a:t>organising</a:t>
            </a:r>
            <a:r>
              <a:rPr lang="en-US">
                <a:latin typeface="+mn-lt"/>
              </a:rPr>
              <a:t> it.</a:t>
            </a:r>
          </a:p>
        </p:txBody>
      </p:sp>
      <p:sp>
        <p:nvSpPr>
          <p:cNvPr id="29" name="Text Placeholder 28">
            <a:extLst>
              <a:ext uri="{FF2B5EF4-FFF2-40B4-BE49-F238E27FC236}">
                <a16:creationId xmlns:a16="http://schemas.microsoft.com/office/drawing/2014/main" id="{AD0381AE-02B3-C199-55C3-D4D1B65EB2E6}"/>
              </a:ext>
            </a:extLst>
          </p:cNvPr>
          <p:cNvSpPr>
            <a:spLocks noGrp="1"/>
          </p:cNvSpPr>
          <p:nvPr>
            <p:ph type="body" sz="quarter" idx="30"/>
          </p:nvPr>
        </p:nvSpPr>
        <p:spPr/>
        <p:txBody>
          <a:bodyPr/>
          <a:lstStyle/>
          <a:p>
            <a:r>
              <a:rPr lang="en-US">
                <a:latin typeface="+mn-lt"/>
              </a:rPr>
              <a:t>Other members of staff going.</a:t>
            </a:r>
          </a:p>
        </p:txBody>
      </p:sp>
      <p:sp>
        <p:nvSpPr>
          <p:cNvPr id="30" name="Text Placeholder 29">
            <a:extLst>
              <a:ext uri="{FF2B5EF4-FFF2-40B4-BE49-F238E27FC236}">
                <a16:creationId xmlns:a16="http://schemas.microsoft.com/office/drawing/2014/main" id="{2B6A5663-CDBA-E097-AB05-E9A81901B697}"/>
              </a:ext>
            </a:extLst>
          </p:cNvPr>
          <p:cNvSpPr>
            <a:spLocks noGrp="1"/>
          </p:cNvSpPr>
          <p:nvPr>
            <p:ph type="body" sz="quarter" idx="31"/>
          </p:nvPr>
        </p:nvSpPr>
        <p:spPr/>
        <p:txBody>
          <a:bodyPr/>
          <a:lstStyle/>
          <a:p>
            <a:r>
              <a:rPr lang="en-US">
                <a:latin typeface="+mn-lt"/>
              </a:rPr>
              <a:t>Any other useful information:</a:t>
            </a:r>
          </a:p>
        </p:txBody>
      </p:sp>
    </p:spTree>
    <p:extLst>
      <p:ext uri="{BB962C8B-B14F-4D97-AF65-F5344CB8AC3E}">
        <p14:creationId xmlns:p14="http://schemas.microsoft.com/office/powerpoint/2010/main" val="192164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59523C-37E9-7DAF-0899-E57A04813423}"/>
              </a:ext>
            </a:extLst>
          </p:cNvPr>
          <p:cNvSpPr>
            <a:spLocks noGrp="1"/>
          </p:cNvSpPr>
          <p:nvPr>
            <p:ph type="body" sz="quarter" idx="15"/>
          </p:nvPr>
        </p:nvSpPr>
        <p:spPr>
          <a:xfrm>
            <a:off x="239806" y="1078119"/>
            <a:ext cx="11744068" cy="5441741"/>
          </a:xfrm>
        </p:spPr>
        <p:txBody>
          <a:bodyPr/>
          <a:lstStyle/>
          <a:p>
            <a:r>
              <a:rPr lang="en-GB" dirty="0">
                <a:solidFill>
                  <a:srgbClr val="00B0FF"/>
                </a:solidFill>
              </a:rPr>
              <a:t>Below is some suggested copy for a letter home to parents/carers or inclusion in your school newsletter:</a:t>
            </a:r>
          </a:p>
          <a:p>
            <a:r>
              <a:rPr lang="en-GB" dirty="0"/>
              <a:t>We are delighted to let you know that our school is taking part in Primary Arts Go &amp; See – a new creative, cultural programme for London primary schools from A New Direction. </a:t>
            </a:r>
          </a:p>
          <a:p>
            <a:r>
              <a:rPr lang="en-GB" dirty="0"/>
              <a:t>The Go &amp; See programme aims to increase access to high quality, inspiring arts, cultural and creative opportunities for students and staff in London’s primary schools. </a:t>
            </a:r>
          </a:p>
          <a:p>
            <a:r>
              <a:rPr lang="en-GB" dirty="0"/>
              <a:t>We have booked a trip to [INSERT VENUE] in [INSERT LOCATION] as an experience for pupils in [INSERT CLASS/ES TAKING PART] on [INSERT DAY AND DATE].</a:t>
            </a:r>
          </a:p>
          <a:p>
            <a:r>
              <a:rPr lang="en-GB" dirty="0"/>
              <a:t>[Choose the relevant paragraph for the show you are going to see on this page or the page that follows.]</a:t>
            </a:r>
          </a:p>
          <a:p>
            <a:endParaRPr lang="en-GB" sz="1400" dirty="0"/>
          </a:p>
          <a:p>
            <a:endParaRPr lang="en-GB" sz="1400" dirty="0"/>
          </a:p>
          <a:p>
            <a:endParaRPr lang="en-GB" sz="1400" dirty="0"/>
          </a:p>
          <a:p>
            <a:pPr>
              <a:spcAft>
                <a:spcPts val="0"/>
              </a:spcAft>
            </a:pPr>
            <a:r>
              <a:rPr lang="en-GB" dirty="0">
                <a:solidFill>
                  <a:srgbClr val="00B0FF"/>
                </a:solidFill>
              </a:rPr>
              <a:t>Little Angel Theatre Studio: The Storm Whale</a:t>
            </a:r>
          </a:p>
          <a:p>
            <a:r>
              <a:rPr lang="en-GB" sz="1400" dirty="0"/>
              <a:t>Benji Davies’ tender and heart-warming stories of loneliness, love and courage are brought to life in one magical piece of theatre this Christmas. Written and Directed by Matt Aston, The Storm Whale is based on Benji Davies’ award winning books The Storm Whale and The Storm Whale in Winter. </a:t>
            </a:r>
          </a:p>
          <a:p>
            <a:r>
              <a:rPr lang="en-GB" sz="1400" dirty="0"/>
              <a:t>The story follows Noi, who lives with his dad and six cats by the sea. One summer, while his dad was busy at work, Noi rescued a little whale that washed up on the beach. A friendship began that changed their lives forever. The following winter his dad takes one last trip in his fishing boat. Noi is alone once more and longs to see his friend again. Will it take another storm to bring them back together?</a:t>
            </a:r>
            <a:endParaRPr lang="en-GB" sz="1400" dirty="0">
              <a:solidFill>
                <a:srgbClr val="00B0FF"/>
              </a:solidFill>
            </a:endParaRPr>
          </a:p>
          <a:p>
            <a:pPr>
              <a:spcAft>
                <a:spcPts val="0"/>
              </a:spcAft>
            </a:pPr>
            <a:r>
              <a:rPr lang="en-GB" dirty="0">
                <a:solidFill>
                  <a:srgbClr val="00B0FF"/>
                </a:solidFill>
              </a:rPr>
              <a:t>Lyric Hammersmith: Jack &amp; The Beanstalk</a:t>
            </a:r>
          </a:p>
          <a:p>
            <a:pPr>
              <a:spcAft>
                <a:spcPts val="0"/>
              </a:spcAft>
            </a:pPr>
            <a:r>
              <a:rPr lang="en-GB" sz="1400" dirty="0"/>
              <a:t>Join our hero Jack and his trusty cow on an adventure of gigantic proportions, a festive treat for the whole family from the heart of West London.</a:t>
            </a:r>
          </a:p>
          <a:p>
            <a:pPr>
              <a:spcAft>
                <a:spcPts val="0"/>
              </a:spcAft>
            </a:pPr>
            <a:endParaRPr lang="en-GB" sz="1400" dirty="0"/>
          </a:p>
          <a:p>
            <a:pPr>
              <a:spcAft>
                <a:spcPts val="0"/>
              </a:spcAft>
            </a:pPr>
            <a:r>
              <a:rPr lang="en-GB" sz="1400" dirty="0"/>
              <a:t>Following 2024’s magical Aladdin, writer Sonia Jalaly and Nicholai La Barrie are climbing back on board to bring the classic Lyric twist to this epic fairy tale. Expect beanstalk-sized chaos, side-splitting comedy, chart-topping tunes and much more.</a:t>
            </a:r>
            <a:endParaRPr lang="en-US" sz="1400" dirty="0"/>
          </a:p>
        </p:txBody>
      </p:sp>
      <p:sp>
        <p:nvSpPr>
          <p:cNvPr id="4" name="Text Placeholder 1">
            <a:extLst>
              <a:ext uri="{FF2B5EF4-FFF2-40B4-BE49-F238E27FC236}">
                <a16:creationId xmlns:a16="http://schemas.microsoft.com/office/drawing/2014/main" id="{58B0394E-7CE8-4B33-F381-015215D7A4B9}"/>
              </a:ext>
            </a:extLst>
          </p:cNvPr>
          <p:cNvSpPr>
            <a:spLocks noGrp="1"/>
          </p:cNvSpPr>
          <p:nvPr>
            <p:ph type="body" sz="quarter" idx="13"/>
          </p:nvPr>
        </p:nvSpPr>
        <p:spPr>
          <a:xfrm>
            <a:off x="239806" y="0"/>
            <a:ext cx="8808354" cy="1078120"/>
          </a:xfrm>
        </p:spPr>
        <p:txBody>
          <a:bodyPr/>
          <a:lstStyle/>
          <a:p>
            <a:pPr marL="0" indent="0">
              <a:buNone/>
            </a:pPr>
            <a:r>
              <a:rPr lang="en-US" sz="3200" b="1" dirty="0">
                <a:latin typeface="+mn-lt"/>
              </a:rPr>
              <a:t>Information to share with </a:t>
            </a:r>
            <a:r>
              <a:rPr lang="en-US" sz="3200" b="1" dirty="0">
                <a:solidFill>
                  <a:srgbClr val="00B0FF"/>
                </a:solidFill>
                <a:latin typeface="+mn-lt"/>
              </a:rPr>
              <a:t>parents, carers </a:t>
            </a:r>
          </a:p>
          <a:p>
            <a:pPr marL="0" indent="0">
              <a:buNone/>
            </a:pPr>
            <a:r>
              <a:rPr lang="en-US" sz="3200" b="1" dirty="0">
                <a:solidFill>
                  <a:srgbClr val="00B0FF"/>
                </a:solidFill>
                <a:latin typeface="+mn-lt"/>
              </a:rPr>
              <a:t>and the wider community</a:t>
            </a:r>
            <a:r>
              <a:rPr lang="en-US" sz="3200" b="1" dirty="0">
                <a:latin typeface="+mn-lt"/>
              </a:rPr>
              <a:t> before the show.</a:t>
            </a:r>
          </a:p>
          <a:p>
            <a:endParaRPr lang="en-US" dirty="0"/>
          </a:p>
        </p:txBody>
      </p:sp>
    </p:spTree>
    <p:extLst>
      <p:ext uri="{BB962C8B-B14F-4D97-AF65-F5344CB8AC3E}">
        <p14:creationId xmlns:p14="http://schemas.microsoft.com/office/powerpoint/2010/main" val="218075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59523C-37E9-7DAF-0899-E57A04813423}"/>
              </a:ext>
            </a:extLst>
          </p:cNvPr>
          <p:cNvSpPr>
            <a:spLocks noGrp="1"/>
          </p:cNvSpPr>
          <p:nvPr>
            <p:ph type="body" sz="quarter" idx="15"/>
          </p:nvPr>
        </p:nvSpPr>
        <p:spPr>
          <a:xfrm>
            <a:off x="239806" y="385590"/>
            <a:ext cx="11744068" cy="6285798"/>
          </a:xfrm>
        </p:spPr>
        <p:txBody>
          <a:bodyPr/>
          <a:lstStyle/>
          <a:p>
            <a:pPr>
              <a:spcAft>
                <a:spcPts val="0"/>
              </a:spcAft>
            </a:pPr>
            <a:r>
              <a:rPr lang="en-GB" sz="1800" dirty="0">
                <a:solidFill>
                  <a:srgbClr val="00B0FF"/>
                </a:solidFill>
              </a:rPr>
              <a:t>Polka Theatre: The Firework Maker’s Daughter</a:t>
            </a:r>
          </a:p>
          <a:p>
            <a:pPr>
              <a:spcAft>
                <a:spcPts val="0"/>
              </a:spcAft>
            </a:pPr>
            <a:r>
              <a:rPr lang="en-GB" sz="1400" dirty="0"/>
              <a:t>About the show Lila dreams of becoming a Master Firework-Maker just like her father, but to become one she must go on an epic journey that will push her to her limits. Only then can she discover the closely guarded secret to becoming a true firework master.</a:t>
            </a:r>
          </a:p>
          <a:p>
            <a:pPr>
              <a:spcAft>
                <a:spcPts val="0"/>
              </a:spcAft>
            </a:pPr>
            <a:endParaRPr lang="en-GB" sz="1400" dirty="0"/>
          </a:p>
          <a:p>
            <a:pPr>
              <a:spcAft>
                <a:spcPts val="0"/>
              </a:spcAft>
            </a:pPr>
            <a:r>
              <a:rPr lang="en-GB" sz="1400" dirty="0"/>
              <a:t>Time is beginning to run out. When her father’s life depends on her winning the firework competition and pulling off the best display the world has ever seen, can Lila’s skills save the day and light up the skies?</a:t>
            </a:r>
          </a:p>
          <a:p>
            <a:pPr>
              <a:spcAft>
                <a:spcPts val="0"/>
              </a:spcAft>
            </a:pPr>
            <a:endParaRPr lang="en-GB" sz="1400" dirty="0"/>
          </a:p>
          <a:p>
            <a:pPr>
              <a:spcAft>
                <a:spcPts val="0"/>
              </a:spcAft>
            </a:pPr>
            <a:r>
              <a:rPr lang="en-GB" sz="1400" dirty="0"/>
              <a:t>Join Lila on the quest of a lifetime as she faces friend and foe on her illuminating, adventurous journey of self-discovery.</a:t>
            </a:r>
          </a:p>
          <a:p>
            <a:pPr>
              <a:spcAft>
                <a:spcPts val="0"/>
              </a:spcAft>
            </a:pPr>
            <a:endParaRPr lang="en-GB" sz="1400" dirty="0"/>
          </a:p>
          <a:p>
            <a:pPr>
              <a:spcAft>
                <a:spcPts val="0"/>
              </a:spcAft>
            </a:pPr>
            <a:r>
              <a:rPr lang="en-GB" sz="1800" dirty="0">
                <a:solidFill>
                  <a:srgbClr val="00B0FF"/>
                </a:solidFill>
              </a:rPr>
              <a:t>Unicorn Theatre: How Does Santa Go Down </a:t>
            </a:r>
          </a:p>
          <a:p>
            <a:pPr>
              <a:spcAft>
                <a:spcPts val="0"/>
              </a:spcAft>
            </a:pPr>
            <a:r>
              <a:rPr lang="en-GB" sz="1800" dirty="0">
                <a:solidFill>
                  <a:srgbClr val="00B0FF"/>
                </a:solidFill>
              </a:rPr>
              <a:t>the Chimney?</a:t>
            </a:r>
          </a:p>
          <a:p>
            <a:pPr>
              <a:spcAft>
                <a:spcPts val="0"/>
              </a:spcAft>
            </a:pPr>
            <a:r>
              <a:rPr lang="en-GB" sz="1400" dirty="0"/>
              <a:t>Ever wondered how Santa goes down the chimney? Feet first? Head first? Or on a zip wire? What if he gets stuck, or there’s no chimney at all? Could he post himself in a parcel or step out of a Christmas movie on TV?</a:t>
            </a:r>
          </a:p>
          <a:p>
            <a:pPr>
              <a:spcAft>
                <a:spcPts val="0"/>
              </a:spcAft>
            </a:pPr>
            <a:endParaRPr lang="en-GB" sz="1400" dirty="0"/>
          </a:p>
          <a:p>
            <a:pPr>
              <a:spcAft>
                <a:spcPts val="0"/>
              </a:spcAft>
            </a:pPr>
            <a:r>
              <a:rPr lang="en-GB" sz="1400" dirty="0"/>
              <a:t>Join us for a thrilling fusion of physical comedy, live music and anarchic fun. Inspired by Mac Barnett and Jon Klassen’s irresistibly funny picture book, this lively engaging performance is the perfect festive treat for pupils of all abilities to wrap up the year.</a:t>
            </a:r>
          </a:p>
          <a:p>
            <a:pPr>
              <a:spcAft>
                <a:spcPts val="0"/>
              </a:spcAft>
            </a:pPr>
            <a:r>
              <a:rPr lang="en-GB" sz="1800" dirty="0">
                <a:solidFill>
                  <a:srgbClr val="00B0FF"/>
                </a:solidFill>
              </a:rPr>
              <a:t>Theatre Royal Stratford East: Mama Goose</a:t>
            </a:r>
          </a:p>
          <a:p>
            <a:pPr>
              <a:spcAft>
                <a:spcPts val="0"/>
              </a:spcAft>
            </a:pPr>
            <a:r>
              <a:rPr lang="en-GB" sz="1400" dirty="0"/>
              <a:t>Join local lass Mama Goose and her magical golden egg-laying goose in Stratford this holiday season!</a:t>
            </a:r>
          </a:p>
          <a:p>
            <a:pPr>
              <a:spcAft>
                <a:spcPts val="0"/>
              </a:spcAft>
            </a:pPr>
            <a:endParaRPr lang="en-GB" sz="1400" dirty="0"/>
          </a:p>
          <a:p>
            <a:pPr>
              <a:spcAft>
                <a:spcPts val="0"/>
              </a:spcAft>
            </a:pPr>
            <a:r>
              <a:rPr lang="en-GB" sz="1400" dirty="0"/>
              <a:t>Will Mama Goose be able to resist the temptations of fame and fortune, or will she learn that the best things in life are free?</a:t>
            </a:r>
          </a:p>
          <a:p>
            <a:pPr>
              <a:spcAft>
                <a:spcPts val="0"/>
              </a:spcAft>
            </a:pPr>
            <a:endParaRPr lang="en-US" sz="1400" dirty="0"/>
          </a:p>
        </p:txBody>
      </p:sp>
      <p:pic>
        <p:nvPicPr>
          <p:cNvPr id="6" name="Picture Placeholder 26">
            <a:extLst>
              <a:ext uri="{FF2B5EF4-FFF2-40B4-BE49-F238E27FC236}">
                <a16:creationId xmlns:a16="http://schemas.microsoft.com/office/drawing/2014/main" id="{006DC738-F9EF-8CFE-3ECA-32E948D72968}"/>
              </a:ext>
            </a:extLst>
          </p:cNvPr>
          <p:cNvPicPr>
            <a:picLocks noChangeAspect="1"/>
          </p:cNvPicPr>
          <p:nvPr/>
        </p:nvPicPr>
        <p:blipFill>
          <a:blip r:embed="rId2"/>
          <a:srcRect l="12412" t="2861" r="42036" b="9888"/>
          <a:stretch>
            <a:fillRect/>
          </a:stretch>
        </p:blipFill>
        <p:spPr>
          <a:xfrm>
            <a:off x="6826625" y="2761411"/>
            <a:ext cx="4276325" cy="2986245"/>
          </a:xfrm>
          <a:custGeom>
            <a:avLst/>
            <a:gdLst>
              <a:gd name="connsiteX0" fmla="*/ 0 w 4756275"/>
              <a:gd name="connsiteY0" fmla="*/ 1749509 h 3499017"/>
              <a:gd name="connsiteX1" fmla="*/ 2378138 w 4756275"/>
              <a:gd name="connsiteY1" fmla="*/ 0 h 3499017"/>
              <a:gd name="connsiteX2" fmla="*/ 4756276 w 4756275"/>
              <a:gd name="connsiteY2" fmla="*/ 1749509 h 3499017"/>
              <a:gd name="connsiteX3" fmla="*/ 2378138 w 4756275"/>
              <a:gd name="connsiteY3" fmla="*/ 3499018 h 3499017"/>
              <a:gd name="connsiteX4" fmla="*/ 0 w 4756275"/>
              <a:gd name="connsiteY4" fmla="*/ 1749509 h 3499017"/>
              <a:gd name="connsiteX0" fmla="*/ 2941 w 4759217"/>
              <a:gd name="connsiteY0" fmla="*/ 1774909 h 3524418"/>
              <a:gd name="connsiteX1" fmla="*/ 2038179 w 4759217"/>
              <a:gd name="connsiteY1" fmla="*/ 0 h 3524418"/>
              <a:gd name="connsiteX2" fmla="*/ 4759217 w 4759217"/>
              <a:gd name="connsiteY2" fmla="*/ 1774909 h 3524418"/>
              <a:gd name="connsiteX3" fmla="*/ 2381079 w 4759217"/>
              <a:gd name="connsiteY3" fmla="*/ 3524418 h 3524418"/>
              <a:gd name="connsiteX4" fmla="*/ 2941 w 4759217"/>
              <a:gd name="connsiteY4" fmla="*/ 1774909 h 352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217" h="3524418">
                <a:moveTo>
                  <a:pt x="2941" y="1774909"/>
                </a:moveTo>
                <a:cubicBezTo>
                  <a:pt x="-54209" y="1187506"/>
                  <a:pt x="724770" y="0"/>
                  <a:pt x="2038179" y="0"/>
                </a:cubicBezTo>
                <a:cubicBezTo>
                  <a:pt x="3351588" y="0"/>
                  <a:pt x="4759217" y="808682"/>
                  <a:pt x="4759217" y="1774909"/>
                </a:cubicBezTo>
                <a:cubicBezTo>
                  <a:pt x="4759217" y="2741136"/>
                  <a:pt x="3694488" y="3524418"/>
                  <a:pt x="2381079" y="3524418"/>
                </a:cubicBezTo>
                <a:cubicBezTo>
                  <a:pt x="1067670" y="3524418"/>
                  <a:pt x="60091" y="2362312"/>
                  <a:pt x="2941" y="1774909"/>
                </a:cubicBezTo>
                <a:close/>
              </a:path>
            </a:pathLst>
          </a:custGeom>
          <a:ln w="63500">
            <a:solidFill>
              <a:srgbClr val="F27300"/>
            </a:solidFill>
          </a:ln>
        </p:spPr>
      </p:pic>
    </p:spTree>
    <p:extLst>
      <p:ext uri="{BB962C8B-B14F-4D97-AF65-F5344CB8AC3E}">
        <p14:creationId xmlns:p14="http://schemas.microsoft.com/office/powerpoint/2010/main" val="416694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6D2E3B9-548D-9FA0-076D-0B9A3BF9A8E7}"/>
              </a:ext>
            </a:extLst>
          </p:cNvPr>
          <p:cNvSpPr txBox="1">
            <a:spLocks/>
          </p:cNvSpPr>
          <p:nvPr/>
        </p:nvSpPr>
        <p:spPr>
          <a:xfrm>
            <a:off x="286007" y="338139"/>
            <a:ext cx="8808354" cy="673385"/>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latin typeface="+mn-lt"/>
              </a:rPr>
              <a:t>Information to share with </a:t>
            </a:r>
            <a:r>
              <a:rPr lang="en-US" sz="3200">
                <a:solidFill>
                  <a:srgbClr val="00B0FF"/>
                </a:solidFill>
                <a:latin typeface="+mn-lt"/>
              </a:rPr>
              <a:t>pupils</a:t>
            </a:r>
            <a:r>
              <a:rPr lang="en-US" sz="3200">
                <a:latin typeface="+mn-lt"/>
              </a:rPr>
              <a:t> before the show.</a:t>
            </a:r>
            <a:endParaRPr lang="en-US" sz="3200">
              <a:solidFill>
                <a:srgbClr val="00B0FF"/>
              </a:solidFill>
              <a:latin typeface="+mn-lt"/>
            </a:endParaRPr>
          </a:p>
        </p:txBody>
      </p:sp>
      <p:sp>
        <p:nvSpPr>
          <p:cNvPr id="5" name="Text Placeholder 2">
            <a:extLst>
              <a:ext uri="{FF2B5EF4-FFF2-40B4-BE49-F238E27FC236}">
                <a16:creationId xmlns:a16="http://schemas.microsoft.com/office/drawing/2014/main" id="{CC4C090B-2E3A-5461-BEA4-59FDC43BE3CA}"/>
              </a:ext>
            </a:extLst>
          </p:cNvPr>
          <p:cNvSpPr txBox="1">
            <a:spLocks/>
          </p:cNvSpPr>
          <p:nvPr/>
        </p:nvSpPr>
        <p:spPr>
          <a:xfrm>
            <a:off x="208126" y="1011524"/>
            <a:ext cx="11744068" cy="5508337"/>
          </a:xfrm>
          <a:prstGeom prst="rect">
            <a:avLst/>
          </a:prstGeom>
          <a:solidFill>
            <a:schemeClr val="bg1"/>
          </a:solidFill>
          <a:ln w="57150">
            <a:solidFill>
              <a:srgbClr val="00B0FF"/>
            </a:solidFill>
          </a:ln>
        </p:spPr>
        <p:txBody>
          <a:bodyPr vert="horz" lIns="144000" tIns="144000" rIns="144000" bIns="144000" numCol="2" spcCol="36576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Before the show, play each class the trailer of the production you are going to see (where available). You will find links to the trailers, as well as access information and extra resources on </a:t>
            </a:r>
            <a:r>
              <a:rPr lang="en-GB" dirty="0">
                <a:solidFill>
                  <a:srgbClr val="00B0FF"/>
                </a:solidFill>
                <a:latin typeface="+mn-lt"/>
                <a:hlinkClick r:id="rId2">
                  <a:extLst>
                    <a:ext uri="{A12FA001-AC4F-418D-AE19-62706E023703}">
                      <ahyp:hlinkClr xmlns:ahyp="http://schemas.microsoft.com/office/drawing/2018/hyperlinkcolor" val="tx"/>
                    </a:ext>
                  </a:extLst>
                </a:hlinkClick>
              </a:rPr>
              <a:t>A New Direction’s website</a:t>
            </a:r>
            <a:r>
              <a:rPr lang="en-GB" dirty="0">
                <a:solidFill>
                  <a:srgbClr val="00B0FF"/>
                </a:solidFill>
                <a:latin typeface="+mn-lt"/>
              </a:rPr>
              <a:t>.</a:t>
            </a:r>
          </a:p>
          <a:p>
            <a:endParaRPr lang="en-GB" dirty="0">
              <a:latin typeface="+mn-lt"/>
            </a:endParaRPr>
          </a:p>
          <a:p>
            <a:r>
              <a:rPr lang="en-GB" dirty="0">
                <a:latin typeface="+mn-lt"/>
              </a:rPr>
              <a:t>You might like to talk through the following prompts to be ready for the performance.</a:t>
            </a:r>
          </a:p>
          <a:p>
            <a:pPr marL="285750" indent="-285750">
              <a:buFont typeface="Arial" panose="020B0604020202020204" pitchFamily="34" charset="0"/>
              <a:buChar char="•"/>
            </a:pPr>
            <a:r>
              <a:rPr lang="en-GB" dirty="0">
                <a:latin typeface="+mn-lt"/>
              </a:rPr>
              <a:t>What is a theatre and what makes it special?</a:t>
            </a:r>
          </a:p>
          <a:p>
            <a:pPr marL="285750" indent="-285750">
              <a:buFont typeface="Arial" panose="020B0604020202020204" pitchFamily="34" charset="0"/>
              <a:buChar char="•"/>
            </a:pPr>
            <a:r>
              <a:rPr lang="en-GB" dirty="0">
                <a:latin typeface="+mn-lt"/>
              </a:rPr>
              <a:t>What makes a good performance?</a:t>
            </a:r>
          </a:p>
          <a:p>
            <a:pPr marL="285750" indent="-285750">
              <a:buFont typeface="Arial" panose="020B0604020202020204" pitchFamily="34" charset="0"/>
              <a:buChar char="•"/>
            </a:pPr>
            <a:r>
              <a:rPr lang="en-GB" dirty="0">
                <a:latin typeface="+mn-lt"/>
              </a:rPr>
              <a:t>What makes a good audience?</a:t>
            </a:r>
          </a:p>
          <a:p>
            <a:endParaRPr lang="en-GB" dirty="0">
              <a:latin typeface="+mn-lt"/>
            </a:endParaRPr>
          </a:p>
          <a:p>
            <a:r>
              <a:rPr lang="en-GB" dirty="0">
                <a:latin typeface="+mn-lt"/>
              </a:rPr>
              <a:t>Following this discussion, you might want to make your own list of ‘being a good audience’ before checking it against some of these:</a:t>
            </a:r>
          </a:p>
          <a:p>
            <a:r>
              <a:rPr lang="en-GB" b="1" dirty="0">
                <a:latin typeface="+mn-lt"/>
              </a:rPr>
              <a:t>Be safe</a:t>
            </a:r>
            <a:r>
              <a:rPr lang="en-GB" dirty="0">
                <a:latin typeface="+mn-lt"/>
              </a:rPr>
              <a:t>:</a:t>
            </a:r>
          </a:p>
          <a:p>
            <a:r>
              <a:rPr lang="en-GB" dirty="0">
                <a:latin typeface="+mn-lt"/>
              </a:rPr>
              <a:t>• Listen to and follow instructions from the theatre staff.</a:t>
            </a:r>
          </a:p>
          <a:p>
            <a:r>
              <a:rPr lang="en-GB" dirty="0">
                <a:latin typeface="+mn-lt"/>
              </a:rPr>
              <a:t>• Use the toilet before you go in to watch the show.</a:t>
            </a:r>
          </a:p>
          <a:p>
            <a:endParaRPr lang="en-GB" dirty="0">
              <a:latin typeface="+mn-lt"/>
            </a:endParaRPr>
          </a:p>
          <a:p>
            <a:r>
              <a:rPr lang="en-GB" dirty="0">
                <a:latin typeface="+mn-lt"/>
              </a:rPr>
              <a:t>• Don’t eat while the show is happening</a:t>
            </a:r>
          </a:p>
          <a:p>
            <a:r>
              <a:rPr lang="en-GB" dirty="0">
                <a:latin typeface="+mn-lt"/>
              </a:rPr>
              <a:t>• Tell your teacher or other trusted adult if you need a break. </a:t>
            </a:r>
          </a:p>
          <a:p>
            <a:r>
              <a:rPr lang="en-GB" b="1" dirty="0">
                <a:latin typeface="+mn-lt"/>
              </a:rPr>
              <a:t>Respect other people</a:t>
            </a:r>
            <a:r>
              <a:rPr lang="en-GB" dirty="0">
                <a:latin typeface="+mn-lt"/>
              </a:rPr>
              <a:t>:</a:t>
            </a:r>
          </a:p>
          <a:p>
            <a:pPr marL="285750" indent="-285750">
              <a:buFont typeface="Arial" panose="020B0604020202020204" pitchFamily="34" charset="0"/>
              <a:buChar char="•"/>
            </a:pPr>
            <a:r>
              <a:rPr lang="en-GB" dirty="0">
                <a:latin typeface="+mn-lt"/>
              </a:rPr>
              <a:t>Stay sitting down so everyone can see and hear. </a:t>
            </a:r>
          </a:p>
          <a:p>
            <a:pPr marL="285750" indent="-285750">
              <a:buFont typeface="Arial" panose="020B0604020202020204" pitchFamily="34" charset="0"/>
              <a:buChar char="•"/>
            </a:pPr>
            <a:r>
              <a:rPr lang="en-GB" dirty="0">
                <a:latin typeface="+mn-lt"/>
              </a:rPr>
              <a:t>Respect everyone’s personal space – don’t kick someone’s chair, wriggle or put your feet on the seats. </a:t>
            </a:r>
          </a:p>
          <a:p>
            <a:pPr marL="285750" indent="-285750">
              <a:buFont typeface="Arial" panose="020B0604020202020204" pitchFamily="34" charset="0"/>
              <a:buChar char="•"/>
            </a:pPr>
            <a:r>
              <a:rPr lang="en-GB" dirty="0">
                <a:latin typeface="+mn-lt"/>
              </a:rPr>
              <a:t>Don’t talk when the show is on unless the actors ask you to take part. </a:t>
            </a:r>
          </a:p>
          <a:p>
            <a:r>
              <a:rPr lang="en-GB" b="1" dirty="0">
                <a:latin typeface="+mn-lt"/>
              </a:rPr>
              <a:t>Say thank you</a:t>
            </a:r>
            <a:r>
              <a:rPr lang="en-GB" dirty="0">
                <a:latin typeface="+mn-lt"/>
              </a:rPr>
              <a:t>:</a:t>
            </a:r>
          </a:p>
          <a:p>
            <a:r>
              <a:rPr lang="en-GB" dirty="0">
                <a:latin typeface="+mn-lt"/>
              </a:rPr>
              <a:t>• At the theatre we show our thanks by clapping. It’s important to clap the performers and also the crew, musicians, and everyone who helped make the performance possible. </a:t>
            </a:r>
          </a:p>
          <a:p>
            <a:r>
              <a:rPr lang="en-GB" dirty="0">
                <a:latin typeface="+mn-lt"/>
              </a:rPr>
              <a:t>• We also say thank you to the theatre staff for their help and assistance. </a:t>
            </a:r>
            <a:endParaRPr lang="en-GB" dirty="0">
              <a:solidFill>
                <a:srgbClr val="F27300"/>
              </a:solidFill>
              <a:latin typeface="+mn-lt"/>
            </a:endParaRPr>
          </a:p>
          <a:p>
            <a:r>
              <a:rPr lang="en-GB" dirty="0">
                <a:latin typeface="+mn-lt"/>
              </a:rPr>
              <a:t>You can also let your pupils know what to expect using the discussion prompts on the next page. </a:t>
            </a:r>
          </a:p>
          <a:p>
            <a:endParaRPr lang="en-US" dirty="0"/>
          </a:p>
        </p:txBody>
      </p:sp>
    </p:spTree>
    <p:extLst>
      <p:ext uri="{BB962C8B-B14F-4D97-AF65-F5344CB8AC3E}">
        <p14:creationId xmlns:p14="http://schemas.microsoft.com/office/powerpoint/2010/main" val="91333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CD101DF-4C92-A4D9-3407-3DA68A99017D}"/>
              </a:ext>
            </a:extLst>
          </p:cNvPr>
          <p:cNvSpPr>
            <a:spLocks noGrp="1"/>
          </p:cNvSpPr>
          <p:nvPr>
            <p:ph type="body" sz="quarter" idx="13"/>
          </p:nvPr>
        </p:nvSpPr>
        <p:spPr>
          <a:xfrm>
            <a:off x="317687" y="338139"/>
            <a:ext cx="8808354" cy="57626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Poppins" pitchFamily="2" charset="77"/>
              </a:rPr>
              <a:t>Thinking about our theatre trip</a:t>
            </a:r>
          </a:p>
        </p:txBody>
      </p:sp>
      <p:sp>
        <p:nvSpPr>
          <p:cNvPr id="12" name="Text Placeholder 2">
            <a:extLst>
              <a:ext uri="{FF2B5EF4-FFF2-40B4-BE49-F238E27FC236}">
                <a16:creationId xmlns:a16="http://schemas.microsoft.com/office/drawing/2014/main" id="{DA597201-640E-4A06-A5DD-A9EBEFC9F640}"/>
              </a:ext>
            </a:extLst>
          </p:cNvPr>
          <p:cNvSpPr>
            <a:spLocks noGrp="1"/>
          </p:cNvSpPr>
          <p:nvPr>
            <p:ph type="body" sz="quarter" idx="15"/>
          </p:nvPr>
        </p:nvSpPr>
        <p:spPr>
          <a:xfrm>
            <a:off x="208126" y="914401"/>
            <a:ext cx="3848100" cy="1129552"/>
          </a:xfrm>
        </p:spPr>
        <p:txBody>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Who do you think the main characters in the show will be?</a:t>
            </a:r>
          </a:p>
        </p:txBody>
      </p:sp>
      <p:sp>
        <p:nvSpPr>
          <p:cNvPr id="13" name="Text Placeholder 36">
            <a:extLst>
              <a:ext uri="{FF2B5EF4-FFF2-40B4-BE49-F238E27FC236}">
                <a16:creationId xmlns:a16="http://schemas.microsoft.com/office/drawing/2014/main" id="{B5A9915B-7E4D-A4E6-47EF-E80E603131A9}"/>
              </a:ext>
            </a:extLst>
          </p:cNvPr>
          <p:cNvSpPr>
            <a:spLocks noGrp="1"/>
          </p:cNvSpPr>
          <p:nvPr>
            <p:ph type="body" sz="quarter" idx="16"/>
          </p:nvPr>
        </p:nvSpPr>
        <p:spPr>
          <a:xfrm>
            <a:off x="1150749" y="2272554"/>
            <a:ext cx="3848100" cy="1129552"/>
          </a:xfrm>
        </p:spPr>
        <p:txBody>
          <a:bodyPr/>
          <a:lstStyle/>
          <a:p>
            <a:r>
              <a:rPr lang="en-US" sz="1800" dirty="0">
                <a:latin typeface="+mn-lt"/>
              </a:rPr>
              <a:t>What props do you think you might see on stage?</a:t>
            </a:r>
          </a:p>
          <a:p>
            <a:endParaRPr lang="en-US" dirty="0"/>
          </a:p>
        </p:txBody>
      </p:sp>
      <p:sp>
        <p:nvSpPr>
          <p:cNvPr id="14" name="Text Placeholder 37">
            <a:extLst>
              <a:ext uri="{FF2B5EF4-FFF2-40B4-BE49-F238E27FC236}">
                <a16:creationId xmlns:a16="http://schemas.microsoft.com/office/drawing/2014/main" id="{26E4E786-ACCA-36E0-0029-B404A296DB00}"/>
              </a:ext>
            </a:extLst>
          </p:cNvPr>
          <p:cNvSpPr>
            <a:spLocks noGrp="1"/>
          </p:cNvSpPr>
          <p:nvPr>
            <p:ph type="body" sz="quarter" idx="17"/>
          </p:nvPr>
        </p:nvSpPr>
        <p:spPr>
          <a:xfrm>
            <a:off x="639851" y="3630707"/>
            <a:ext cx="3848100" cy="1129552"/>
          </a:xfrm>
        </p:spPr>
        <p:txBody>
          <a:bodyPr/>
          <a:lstStyle/>
          <a:p>
            <a:r>
              <a:rPr lang="en-US" sz="1800" dirty="0">
                <a:latin typeface="+mn-lt"/>
              </a:rPr>
              <a:t>What kind of music, songs or sounds do you think the show will include?</a:t>
            </a:r>
          </a:p>
          <a:p>
            <a:endParaRPr lang="en-US" dirty="0"/>
          </a:p>
        </p:txBody>
      </p:sp>
      <p:sp>
        <p:nvSpPr>
          <p:cNvPr id="15" name="Text Placeholder 38">
            <a:extLst>
              <a:ext uri="{FF2B5EF4-FFF2-40B4-BE49-F238E27FC236}">
                <a16:creationId xmlns:a16="http://schemas.microsoft.com/office/drawing/2014/main" id="{51B8DCEC-7450-41F9-D865-2855EC10FA71}"/>
              </a:ext>
            </a:extLst>
          </p:cNvPr>
          <p:cNvSpPr>
            <a:spLocks noGrp="1"/>
          </p:cNvSpPr>
          <p:nvPr>
            <p:ph type="body" sz="quarter" idx="18"/>
          </p:nvPr>
        </p:nvSpPr>
        <p:spPr>
          <a:xfrm>
            <a:off x="1476604" y="4961967"/>
            <a:ext cx="3848100" cy="1129552"/>
          </a:xfrm>
        </p:spPr>
        <p:txBody>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How do you feel about going to the theatre? Are you excited, nervous, happy?</a:t>
            </a:r>
          </a:p>
          <a:p>
            <a:endParaRPr lang="en-US" dirty="0"/>
          </a:p>
        </p:txBody>
      </p:sp>
      <p:sp>
        <p:nvSpPr>
          <p:cNvPr id="16" name="Text Placeholder 39">
            <a:extLst>
              <a:ext uri="{FF2B5EF4-FFF2-40B4-BE49-F238E27FC236}">
                <a16:creationId xmlns:a16="http://schemas.microsoft.com/office/drawing/2014/main" id="{6A8557EB-4885-8EA9-E1A6-D87A248F5A30}"/>
              </a:ext>
            </a:extLst>
          </p:cNvPr>
          <p:cNvSpPr>
            <a:spLocks noGrp="1"/>
          </p:cNvSpPr>
          <p:nvPr>
            <p:ph type="body" sz="quarter" idx="19"/>
          </p:nvPr>
        </p:nvSpPr>
        <p:spPr>
          <a:xfrm>
            <a:off x="5356384" y="1411673"/>
            <a:ext cx="3848100" cy="1129552"/>
          </a:xfrm>
        </p:spPr>
        <p:txBody>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How do you think you should behave when you are at the theatre?</a:t>
            </a:r>
          </a:p>
          <a:p>
            <a:endParaRPr lang="en-US"/>
          </a:p>
        </p:txBody>
      </p:sp>
      <p:sp>
        <p:nvSpPr>
          <p:cNvPr id="17" name="Text Placeholder 40">
            <a:extLst>
              <a:ext uri="{FF2B5EF4-FFF2-40B4-BE49-F238E27FC236}">
                <a16:creationId xmlns:a16="http://schemas.microsoft.com/office/drawing/2014/main" id="{400B7050-290B-1FFD-5AF6-3462ADB5D9E1}"/>
              </a:ext>
            </a:extLst>
          </p:cNvPr>
          <p:cNvSpPr>
            <a:spLocks noGrp="1"/>
          </p:cNvSpPr>
          <p:nvPr>
            <p:ph type="body" sz="quarter" idx="20"/>
          </p:nvPr>
        </p:nvSpPr>
        <p:spPr>
          <a:xfrm>
            <a:off x="7838499" y="2715321"/>
            <a:ext cx="3848100" cy="1129552"/>
          </a:xfrm>
        </p:spPr>
        <p:txBody>
          <a:bodyPr/>
          <a:lstStyle/>
          <a:p>
            <a:r>
              <a:rPr lang="en-US" sz="1600">
                <a:latin typeface="+mn-lt"/>
              </a:rPr>
              <a:t>How can we make sure that we all enjoy the show? For example, we will need to sit quietly in our seat.</a:t>
            </a:r>
          </a:p>
          <a:p>
            <a:endParaRPr lang="en-US"/>
          </a:p>
        </p:txBody>
      </p:sp>
      <p:sp>
        <p:nvSpPr>
          <p:cNvPr id="18" name="Text Placeholder 41">
            <a:extLst>
              <a:ext uri="{FF2B5EF4-FFF2-40B4-BE49-F238E27FC236}">
                <a16:creationId xmlns:a16="http://schemas.microsoft.com/office/drawing/2014/main" id="{2C003BFB-6C5C-67FF-8FDC-98694D5A3DE5}"/>
              </a:ext>
            </a:extLst>
          </p:cNvPr>
          <p:cNvSpPr>
            <a:spLocks noGrp="1"/>
          </p:cNvSpPr>
          <p:nvPr>
            <p:ph type="body" sz="quarter" idx="21"/>
          </p:nvPr>
        </p:nvSpPr>
        <p:spPr>
          <a:xfrm>
            <a:off x="5613845" y="4018969"/>
            <a:ext cx="3848100" cy="1129552"/>
          </a:xfrm>
        </p:spPr>
        <p:txBody>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In parts of the show, they might ask us to take part – what do you think they might ask us to do? </a:t>
            </a:r>
          </a:p>
          <a:p>
            <a:endParaRPr lang="en-US"/>
          </a:p>
        </p:txBody>
      </p:sp>
      <p:sp>
        <p:nvSpPr>
          <p:cNvPr id="19" name="Text Placeholder 42">
            <a:extLst>
              <a:ext uri="{FF2B5EF4-FFF2-40B4-BE49-F238E27FC236}">
                <a16:creationId xmlns:a16="http://schemas.microsoft.com/office/drawing/2014/main" id="{F1371A51-F529-0879-8E32-8FA2413784FF}"/>
              </a:ext>
            </a:extLst>
          </p:cNvPr>
          <p:cNvSpPr>
            <a:spLocks noGrp="1"/>
          </p:cNvSpPr>
          <p:nvPr>
            <p:ph type="body" sz="quarter" idx="22"/>
          </p:nvPr>
        </p:nvSpPr>
        <p:spPr>
          <a:xfrm>
            <a:off x="7402303" y="5338483"/>
            <a:ext cx="3848100" cy="1129552"/>
          </a:xfrm>
        </p:spPr>
        <p:txBody>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What do we do at the end of the show to say thank you?</a:t>
            </a:r>
          </a:p>
          <a:p>
            <a:endParaRPr lang="en-US"/>
          </a:p>
        </p:txBody>
      </p:sp>
    </p:spTree>
    <p:extLst>
      <p:ext uri="{BB962C8B-B14F-4D97-AF65-F5344CB8AC3E}">
        <p14:creationId xmlns:p14="http://schemas.microsoft.com/office/powerpoint/2010/main" val="35460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DD695-C43D-9C93-40FC-91ADC67BAECB}"/>
              </a:ext>
            </a:extLst>
          </p:cNvPr>
          <p:cNvSpPr>
            <a:spLocks noGrp="1"/>
          </p:cNvSpPr>
          <p:nvPr>
            <p:ph type="body" sz="quarter" idx="11"/>
          </p:nvPr>
        </p:nvSpPr>
        <p:spPr/>
        <p:txBody>
          <a:bodyPr/>
          <a:lstStyle/>
          <a:p>
            <a:r>
              <a:rPr lang="en-US">
                <a:latin typeface="+mn-lt"/>
              </a:rPr>
              <a:t>Take a bow!</a:t>
            </a:r>
          </a:p>
        </p:txBody>
      </p:sp>
      <p:sp>
        <p:nvSpPr>
          <p:cNvPr id="3" name="Text Placeholder 2">
            <a:extLst>
              <a:ext uri="{FF2B5EF4-FFF2-40B4-BE49-F238E27FC236}">
                <a16:creationId xmlns:a16="http://schemas.microsoft.com/office/drawing/2014/main" id="{79418EDC-9872-DF2D-2ACB-BC5EC4886E1B}"/>
              </a:ext>
            </a:extLst>
          </p:cNvPr>
          <p:cNvSpPr>
            <a:spLocks noGrp="1"/>
          </p:cNvSpPr>
          <p:nvPr>
            <p:ph type="body" sz="quarter" idx="12"/>
          </p:nvPr>
        </p:nvSpPr>
        <p:spPr>
          <a:xfrm>
            <a:off x="327589" y="2863104"/>
            <a:ext cx="5768412" cy="1974330"/>
          </a:xfrm>
        </p:spPr>
        <p:txBody>
          <a:bodyPr/>
          <a:lstStyle/>
          <a:p>
            <a:r>
              <a:rPr lang="en-US">
                <a:latin typeface="+mn-lt"/>
              </a:rPr>
              <a:t>We hope that your school enjoyed the show!</a:t>
            </a:r>
          </a:p>
          <a:p>
            <a:r>
              <a:rPr lang="en-US">
                <a:latin typeface="+mn-lt"/>
              </a:rPr>
              <a:t>Exploring the themes of the show and supporting pupils to reflect on the experience, we have suggestions for 10 minutes, 30 minutes or a full 1-hour lesson.</a:t>
            </a:r>
          </a:p>
        </p:txBody>
      </p:sp>
      <p:pic>
        <p:nvPicPr>
          <p:cNvPr id="12" name="Picture Placeholder 11" descr="A logo with colorful squares&#10;&#10;Description automatically generated">
            <a:extLst>
              <a:ext uri="{FF2B5EF4-FFF2-40B4-BE49-F238E27FC236}">
                <a16:creationId xmlns:a16="http://schemas.microsoft.com/office/drawing/2014/main" id="{2611078D-58DC-26DF-9545-73A8FF677877}"/>
              </a:ext>
            </a:extLst>
          </p:cNvPr>
          <p:cNvPicPr>
            <a:picLocks noGrp="1" noChangeAspect="1"/>
          </p:cNvPicPr>
          <p:nvPr>
            <p:ph type="pic" sz="quarter" idx="14"/>
          </p:nvPr>
        </p:nvPicPr>
        <p:blipFill>
          <a:blip r:embed="rId2"/>
          <a:srcRect t="22293" b="22293"/>
          <a:stretch>
            <a:fillRect/>
          </a:stretch>
        </p:blipFill>
        <p:spPr/>
      </p:pic>
      <p:pic>
        <p:nvPicPr>
          <p:cNvPr id="10" name="Picture Placeholder 9">
            <a:extLst>
              <a:ext uri="{FF2B5EF4-FFF2-40B4-BE49-F238E27FC236}">
                <a16:creationId xmlns:a16="http://schemas.microsoft.com/office/drawing/2014/main" id="{5D1688AB-1800-8F6B-5526-1DE63E997F25}"/>
              </a:ext>
            </a:extLst>
          </p:cNvPr>
          <p:cNvPicPr>
            <a:picLocks noGrp="1" noChangeAspect="1"/>
          </p:cNvPicPr>
          <p:nvPr>
            <p:ph type="pic" sz="quarter" idx="16"/>
          </p:nvPr>
        </p:nvPicPr>
        <p:blipFill>
          <a:blip r:embed="rId3"/>
          <a:srcRect l="23426" r="23426"/>
          <a:stretch/>
        </p:blipFill>
        <p:spPr>
          <a:xfrm>
            <a:off x="6686143" y="-94129"/>
            <a:ext cx="5617916" cy="7046258"/>
          </a:xfrm>
        </p:spPr>
      </p:pic>
      <p:sp>
        <p:nvSpPr>
          <p:cNvPr id="7" name="Text Placeholder 6">
            <a:extLst>
              <a:ext uri="{FF2B5EF4-FFF2-40B4-BE49-F238E27FC236}">
                <a16:creationId xmlns:a16="http://schemas.microsoft.com/office/drawing/2014/main" id="{7BE0C18B-554C-352C-59C4-91D4EB441A19}"/>
              </a:ext>
            </a:extLst>
          </p:cNvPr>
          <p:cNvSpPr>
            <a:spLocks noGrp="1"/>
          </p:cNvSpPr>
          <p:nvPr>
            <p:ph type="body" sz="quarter" idx="17"/>
          </p:nvPr>
        </p:nvSpPr>
        <p:spPr/>
        <p:txBody>
          <a:bodyPr/>
          <a:lstStyle/>
          <a:p>
            <a:r>
              <a:rPr lang="en-US" sz="3200">
                <a:latin typeface="+mn-lt"/>
              </a:rPr>
              <a:t>Post-Show Resources</a:t>
            </a:r>
          </a:p>
        </p:txBody>
      </p:sp>
    </p:spTree>
    <p:extLst>
      <p:ext uri="{BB962C8B-B14F-4D97-AF65-F5344CB8AC3E}">
        <p14:creationId xmlns:p14="http://schemas.microsoft.com/office/powerpoint/2010/main" val="393189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90444-D28A-50EA-DFD0-EE53B92043DE}"/>
              </a:ext>
            </a:extLst>
          </p:cNvPr>
          <p:cNvSpPr>
            <a:spLocks noGrp="1"/>
          </p:cNvSpPr>
          <p:nvPr>
            <p:ph type="body" sz="quarter" idx="15"/>
          </p:nvPr>
        </p:nvSpPr>
        <p:spPr/>
        <p:txBody>
          <a:bodyPr/>
          <a:lstStyle/>
          <a:p>
            <a:r>
              <a:rPr lang="en-US" dirty="0"/>
              <a:t> </a:t>
            </a:r>
          </a:p>
        </p:txBody>
      </p:sp>
      <p:sp>
        <p:nvSpPr>
          <p:cNvPr id="7" name="Text Placeholder 1">
            <a:extLst>
              <a:ext uri="{FF2B5EF4-FFF2-40B4-BE49-F238E27FC236}">
                <a16:creationId xmlns:a16="http://schemas.microsoft.com/office/drawing/2014/main" id="{0C60CFAE-8F70-7889-00E6-55D69EA19E0A}"/>
              </a:ext>
            </a:extLst>
          </p:cNvPr>
          <p:cNvSpPr txBox="1">
            <a:spLocks/>
          </p:cNvSpPr>
          <p:nvPr/>
        </p:nvSpPr>
        <p:spPr>
          <a:xfrm>
            <a:off x="239806" y="1319843"/>
            <a:ext cx="11744068" cy="520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mn-lt"/>
              </a:rPr>
              <a:t>Ask pupils to interview each other in pairs for a couple of minutes each, then as a whole class write up some short sentences to share in your school newsletter or assembly. </a:t>
            </a:r>
          </a:p>
          <a:p>
            <a:pPr marL="0" indent="0">
              <a:buNone/>
            </a:pPr>
            <a:r>
              <a:rPr lang="en-GB" sz="1800" dirty="0">
                <a:latin typeface="+mn-lt"/>
              </a:rPr>
              <a:t>You have just come out of the theatre and a journalist grabs your attention to ask you what you think as you are leaving. Journalists: use a pen/ruler/your hand as a microphone and ask your talk partner: </a:t>
            </a:r>
          </a:p>
          <a:p>
            <a:pPr marL="0" indent="0">
              <a:buNone/>
            </a:pPr>
            <a:r>
              <a:rPr lang="en-GB" sz="1800" dirty="0">
                <a:latin typeface="+mn-lt"/>
              </a:rPr>
              <a:t>• How are you feeling? </a:t>
            </a:r>
          </a:p>
          <a:p>
            <a:pPr marL="0" indent="0">
              <a:buNone/>
            </a:pPr>
            <a:r>
              <a:rPr lang="en-GB" sz="1800" dirty="0">
                <a:latin typeface="+mn-lt"/>
              </a:rPr>
              <a:t>• What was the show you just saw? </a:t>
            </a:r>
          </a:p>
          <a:p>
            <a:pPr marL="0" indent="0">
              <a:buNone/>
            </a:pPr>
            <a:r>
              <a:rPr lang="en-GB" sz="1800" dirty="0">
                <a:latin typeface="+mn-lt"/>
              </a:rPr>
              <a:t>• What was your favourite part? </a:t>
            </a:r>
          </a:p>
          <a:p>
            <a:pPr marL="0" indent="0">
              <a:buNone/>
            </a:pPr>
            <a:r>
              <a:rPr lang="en-GB" sz="1800" dirty="0">
                <a:latin typeface="+mn-lt"/>
              </a:rPr>
              <a:t>• Can you sum up the performance in just one word? </a:t>
            </a:r>
          </a:p>
          <a:p>
            <a:pPr marL="0" indent="0">
              <a:buNone/>
            </a:pPr>
            <a:r>
              <a:rPr lang="en-GB" sz="1800" dirty="0">
                <a:latin typeface="+mn-lt"/>
              </a:rPr>
              <a:t>Challenge students to think of their own questions and follow up questions to what’s been said. </a:t>
            </a:r>
          </a:p>
          <a:p>
            <a:pPr marL="0" indent="0">
              <a:buNone/>
            </a:pPr>
            <a:r>
              <a:rPr lang="en-GB" sz="1800" b="1" dirty="0">
                <a:latin typeface="+mn-lt"/>
              </a:rPr>
              <a:t>Go Further: </a:t>
            </a:r>
            <a:r>
              <a:rPr lang="en-GB" sz="1800" dirty="0">
                <a:latin typeface="+mn-lt"/>
              </a:rPr>
              <a:t>Pupils could write up a review of the experience or perform a memorable part in groups. </a:t>
            </a:r>
          </a:p>
          <a:p>
            <a:pPr marL="0" indent="0">
              <a:buNone/>
            </a:pPr>
            <a:r>
              <a:rPr lang="en-GB" sz="1800" b="1" dirty="0">
                <a:latin typeface="+mn-lt"/>
              </a:rPr>
              <a:t>SEND:</a:t>
            </a:r>
            <a:r>
              <a:rPr lang="en-GB" sz="1800" dirty="0">
                <a:latin typeface="+mn-lt"/>
              </a:rPr>
              <a:t> Focus on two of the questions and provide sentence frames, word mats with key vocabulary and pictures from the show to scaffold students as needed. </a:t>
            </a:r>
          </a:p>
          <a:p>
            <a:pPr marL="0" indent="0">
              <a:buNone/>
            </a:pPr>
            <a:r>
              <a:rPr lang="en-GB" sz="1800" b="1" dirty="0">
                <a:latin typeface="+mn-lt"/>
              </a:rPr>
              <a:t>Creative Skills: </a:t>
            </a:r>
            <a:r>
              <a:rPr lang="en-GB" sz="1800" dirty="0">
                <a:latin typeface="+mn-lt"/>
              </a:rPr>
              <a:t>In this activity pupils are collaborating by co-operating together and sharing reflections.</a:t>
            </a:r>
            <a:endParaRPr lang="en-US" sz="1800" dirty="0">
              <a:latin typeface="+mn-lt"/>
            </a:endParaRPr>
          </a:p>
        </p:txBody>
      </p:sp>
      <p:sp>
        <p:nvSpPr>
          <p:cNvPr id="8" name="Text Placeholder 2">
            <a:extLst>
              <a:ext uri="{FF2B5EF4-FFF2-40B4-BE49-F238E27FC236}">
                <a16:creationId xmlns:a16="http://schemas.microsoft.com/office/drawing/2014/main" id="{B7EF9593-9FDA-8DF6-20D6-28931FD1DE4F}"/>
              </a:ext>
            </a:extLst>
          </p:cNvPr>
          <p:cNvSpPr txBox="1">
            <a:spLocks/>
          </p:cNvSpPr>
          <p:nvPr/>
        </p:nvSpPr>
        <p:spPr>
          <a:xfrm>
            <a:off x="239806" y="69813"/>
            <a:ext cx="11582097" cy="576262"/>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mn-lt"/>
              </a:rPr>
              <a:t>If you have 10 minutes</a:t>
            </a:r>
          </a:p>
        </p:txBody>
      </p:sp>
      <p:sp>
        <p:nvSpPr>
          <p:cNvPr id="9" name="Text Placeholder 3">
            <a:extLst>
              <a:ext uri="{FF2B5EF4-FFF2-40B4-BE49-F238E27FC236}">
                <a16:creationId xmlns:a16="http://schemas.microsoft.com/office/drawing/2014/main" id="{962F63F9-EB40-ECD8-3C58-5D08A566D9F4}"/>
              </a:ext>
            </a:extLst>
          </p:cNvPr>
          <p:cNvSpPr txBox="1">
            <a:spLocks/>
          </p:cNvSpPr>
          <p:nvPr/>
        </p:nvSpPr>
        <p:spPr>
          <a:xfrm>
            <a:off x="131010" y="543075"/>
            <a:ext cx="11582097" cy="37132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mn-lt"/>
              </a:rPr>
              <a:t>Box Office Vox Pop</a:t>
            </a:r>
          </a:p>
        </p:txBody>
      </p:sp>
    </p:spTree>
    <p:extLst>
      <p:ext uri="{BB962C8B-B14F-4D97-AF65-F5344CB8AC3E}">
        <p14:creationId xmlns:p14="http://schemas.microsoft.com/office/powerpoint/2010/main" val="3455078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9B082CA15D2B4EA93B9EE9B00A1333" ma:contentTypeVersion="27" ma:contentTypeDescription="Create a new document." ma:contentTypeScope="" ma:versionID="704c1f644d57af89c11dcbaeeb03ed63">
  <xsd:schema xmlns:xsd="http://www.w3.org/2001/XMLSchema" xmlns:xs="http://www.w3.org/2001/XMLSchema" xmlns:p="http://schemas.microsoft.com/office/2006/metadata/properties" xmlns:ns1="http://schemas.microsoft.com/sharepoint/v3" xmlns:ns2="b4293591-fd5b-4f20-8142-38a6ccff9003" xmlns:ns3="55095bd9-18d6-472d-a72c-37b77a378e77" targetNamespace="http://schemas.microsoft.com/office/2006/metadata/properties" ma:root="true" ma:fieldsID="4b55020722bd51f0fd8caab3336c6155" ns1:_="" ns2:_="" ns3:_="">
    <xsd:import namespace="http://schemas.microsoft.com/sharepoint/v3"/>
    <xsd:import namespace="b4293591-fd5b-4f20-8142-38a6ccff9003"/>
    <xsd:import namespace="55095bd9-18d6-472d-a72c-37b77a378e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2:MediaLengthInSeconds" minOccurs="0"/>
                <xsd:element ref="ns2:Date" minOccurs="0"/>
                <xsd:element ref="ns2:lcf76f155ced4ddcb4097134ff3c332f" minOccurs="0"/>
                <xsd:element ref="ns3:TaxCatchAll" minOccurs="0"/>
                <xsd:element ref="ns2:MediaServiceObjectDetectorVersions" minOccurs="0"/>
                <xsd:element ref="ns2:Person" minOccurs="0"/>
                <xsd:element ref="ns2:Number" minOccurs="0"/>
                <xsd:element ref="ns2:_Flow_SignoffStatus" minOccurs="0"/>
                <xsd:element ref="ns2:MediaServiceSearchProperties" minOccurs="0"/>
                <xsd:element ref="ns2:Length" minOccurs="0"/>
                <xsd:element ref="ns2:MediaServiceBillingMetadata"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93591-fd5b-4f20-8142-38a6ccff9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Date" ma:index="23" nillable="true" ma:displayName="Date" ma:format="DateTime" ma:internalName="Date">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a749e6-7c87-47e4-ae67-14d0c416dc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Person" ma:index="2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umber" ma:index="29" nillable="true" ma:displayName="Number" ma:decimals="0" ma:format="Dropdown" ma:internalName="Number" ma:percentage="FALSE">
      <xsd:simpleType>
        <xsd:restriction base="dms:Number"/>
      </xsd:simpleType>
    </xsd:element>
    <xsd:element name="_Flow_SignoffStatus" ma:index="30" nillable="true" ma:displayName="Sign-off status" ma:internalName="Sign_x002d_off_x0020_status">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Length" ma:index="32" nillable="true" ma:displayName="Length" ma:format="Dropdown" ma:internalName="Length">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element name="Thumbnail" ma:index="34"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095bd9-18d6-472d-a72c-37b77a378e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407aaf0-f58f-4d3c-b293-6e7e7a5cc482}" ma:internalName="TaxCatchAll" ma:showField="CatchAllData" ma:web="55095bd9-18d6-472d-a72c-37b77a378e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umber xmlns="b4293591-fd5b-4f20-8142-38a6ccff9003" xsi:nil="true"/>
    <_Flow_SignoffStatus xmlns="b4293591-fd5b-4f20-8142-38a6ccff9003" xsi:nil="true"/>
    <Length xmlns="b4293591-fd5b-4f20-8142-38a6ccff9003" xsi:nil="true"/>
    <Date xmlns="b4293591-fd5b-4f20-8142-38a6ccff9003" xsi:nil="true"/>
    <_ip_UnifiedCompliancePolicyProperties xmlns="http://schemas.microsoft.com/sharepoint/v3" xsi:nil="true"/>
    <TaxCatchAll xmlns="55095bd9-18d6-472d-a72c-37b77a378e77" xsi:nil="true"/>
    <Person xmlns="b4293591-fd5b-4f20-8142-38a6ccff9003">
      <UserInfo>
        <DisplayName/>
        <AccountId xsi:nil="true"/>
        <AccountType/>
      </UserInfo>
    </Person>
    <lcf76f155ced4ddcb4097134ff3c332f xmlns="b4293591-fd5b-4f20-8142-38a6ccff9003">
      <Terms xmlns="http://schemas.microsoft.com/office/infopath/2007/PartnerControls"/>
    </lcf76f155ced4ddcb4097134ff3c332f>
    <Thumbnail xmlns="b4293591-fd5b-4f20-8142-38a6ccff90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C176B-BCA7-4093-9580-2B9BC263F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293591-fd5b-4f20-8142-38a6ccff9003"/>
    <ds:schemaRef ds:uri="55095bd9-18d6-472d-a72c-37b77a378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5F0E5-438A-47A2-9BB2-BBCD0F236F49}">
  <ds:schemaRefs>
    <ds:schemaRef ds:uri="http://schemas.microsoft.com/office/2006/metadata/properties"/>
    <ds:schemaRef ds:uri="http://schemas.microsoft.com/office/infopath/2007/PartnerControls"/>
    <ds:schemaRef ds:uri="http://schemas.microsoft.com/sharepoint/v3"/>
    <ds:schemaRef ds:uri="b4293591-fd5b-4f20-8142-38a6ccff9003"/>
    <ds:schemaRef ds:uri="55095bd9-18d6-472d-a72c-37b77a378e77"/>
  </ds:schemaRefs>
</ds:datastoreItem>
</file>

<file path=customXml/itemProps3.xml><?xml version="1.0" encoding="utf-8"?>
<ds:datastoreItem xmlns:ds="http://schemas.openxmlformats.org/officeDocument/2006/customXml" ds:itemID="{A4A163A3-7C9F-4864-A2F0-07248DB895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1766</TotalTime>
  <Words>2196</Words>
  <Application>Microsoft Office PowerPoint</Application>
  <PresentationFormat>Widescreen</PresentationFormat>
  <Paragraphs>130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Shapes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Anderson</dc:creator>
  <cp:lastModifiedBy>Ross Hunter</cp:lastModifiedBy>
  <cp:revision>69</cp:revision>
  <dcterms:created xsi:type="dcterms:W3CDTF">2024-06-12T13:00:08Z</dcterms:created>
  <dcterms:modified xsi:type="dcterms:W3CDTF">2025-10-30T14:25:34Z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0x010100269B082CA15D2B4EA93B9EE9B00A1333</vt:lpwstr>
  </property>
  <property fmtid="{D5CDD505-2E9C-101B-9397-08002B2CF9AE}" pid="3" name="MediaServiceImageTags">
    <vt:lpwstr/>
  </property>
</Properties>
</file>