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9" r:id="rId5"/>
    <p:sldMasterId id="2147483680" r:id="rId6"/>
  </p:sldMasterIdLst>
  <p:sldIdLst>
    <p:sldId id="292" r:id="rId7"/>
    <p:sldId id="294" r:id="rId8"/>
    <p:sldId id="295" r:id="rId9"/>
    <p:sldId id="304" r:id="rId10"/>
    <p:sldId id="296" r:id="rId11"/>
    <p:sldId id="297" r:id="rId12"/>
    <p:sldId id="298" r:id="rId13"/>
    <p:sldId id="293" r:id="rId14"/>
    <p:sldId id="300" r:id="rId15"/>
    <p:sldId id="301" r:id="rId16"/>
    <p:sldId id="302" r:id="rId17"/>
    <p:sldId id="303" r:id="rId18"/>
    <p:sldId id="276" r:id="rId19"/>
  </p:sldIdLst>
  <p:sldSz cx="12192000" cy="6858000"/>
  <p:notesSz cx="6858000" cy="9144000"/>
  <p:embeddedFontLst>
    <p:embeddedFont>
      <p:font typeface="GT Eesti Text Bold" panose="020B0604020202020204" charset="0"/>
      <p:bold r:id="rId20"/>
    </p:embeddedFont>
    <p:embeddedFont>
      <p:font typeface="Poppins" panose="00000500000000000000" pitchFamily="2" charset="0"/>
      <p:regular r:id="rId21"/>
      <p:bold r:id="rId22"/>
      <p:italic r:id="rId23"/>
      <p:boldItalic r:id="rId24"/>
    </p:embeddedFont>
    <p:embeddedFont>
      <p:font typeface="Poppins SemiBold" panose="00000700000000000000"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F"/>
    <a:srgbClr val="F2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ECC40-D15B-4800-8F56-6DD5D3D4863D}" v="11" dt="2026-06-18T09:50:02.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5"/>
    <p:restoredTop sz="94694"/>
  </p:normalViewPr>
  <p:slideViewPr>
    <p:cSldViewPr snapToGrid="0">
      <p:cViewPr varScale="1">
        <p:scale>
          <a:sx n="66" d="100"/>
          <a:sy n="66" d="100"/>
        </p:scale>
        <p:origin x="74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CA326C-D043-CB04-0D24-EAE117230B57}"/>
              </a:ext>
            </a:extLst>
          </p:cNvPr>
          <p:cNvSpPr txBox="1"/>
          <p:nvPr userDrawn="1"/>
        </p:nvSpPr>
        <p:spPr>
          <a:xfrm>
            <a:off x="295633" y="385011"/>
            <a:ext cx="1464415" cy="369332"/>
          </a:xfrm>
          <a:prstGeom prst="rect">
            <a:avLst/>
          </a:prstGeom>
          <a:solidFill>
            <a:schemeClr val="tx1"/>
          </a:solidFill>
        </p:spPr>
        <p:txBody>
          <a:bodyPr wrap="square" rtlCol="0">
            <a:spAutoFit/>
          </a:bodyPr>
          <a:lstStyle/>
          <a:p>
            <a:r>
              <a:rPr lang="en-GB" b="1">
                <a:solidFill>
                  <a:srgbClr val="FFFFFF"/>
                </a:solidFill>
                <a:effectLst/>
                <a:latin typeface="Poppins" pitchFamily="2" charset="77"/>
                <a:cs typeface="Poppins" pitchFamily="2" charset="77"/>
              </a:rPr>
              <a:t>Pre-Show</a:t>
            </a:r>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US"/>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US"/>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r>
              <a:rPr lang="en-US"/>
              <a:t>Click icon to add picture</a:t>
            </a:r>
          </a:p>
        </p:txBody>
      </p:sp>
      <p:sp>
        <p:nvSpPr>
          <p:cNvPr id="2" name="TextBox 1">
            <a:extLst>
              <a:ext uri="{FF2B5EF4-FFF2-40B4-BE49-F238E27FC236}">
                <a16:creationId xmlns:a16="http://schemas.microsoft.com/office/drawing/2014/main" id="{68B8FF70-FE50-BA01-A96A-4DF68D7EC56F}"/>
              </a:ext>
            </a:extLst>
          </p:cNvPr>
          <p:cNvSpPr txBox="1"/>
          <p:nvPr userDrawn="1"/>
        </p:nvSpPr>
        <p:spPr>
          <a:xfrm>
            <a:off x="295633" y="6017899"/>
            <a:ext cx="5438274" cy="923330"/>
          </a:xfrm>
          <a:prstGeom prst="rect">
            <a:avLst/>
          </a:prstGeom>
          <a:noFill/>
        </p:spPr>
        <p:txBody>
          <a:bodyPr wrap="square" lIns="0" rIns="0" rtlCol="0">
            <a:spAutoFit/>
          </a:bodyPr>
          <a:lstStyle/>
          <a:p>
            <a:r>
              <a:rPr lang="en-GB" sz="1400">
                <a:effectLst/>
                <a:latin typeface="Poppins" pitchFamily="2" charset="77"/>
                <a:cs typeface="Poppins" pitchFamily="2" charset="77"/>
              </a:rPr>
              <a:t>Go and See</a:t>
            </a:r>
          </a:p>
          <a:p>
            <a:r>
              <a:rPr lang="en-GB" sz="2000">
                <a:effectLst/>
                <a:latin typeface="Poppins" pitchFamily="2" charset="77"/>
                <a:cs typeface="Poppins" pitchFamily="2" charset="77"/>
              </a:rPr>
              <a:t>Pre-Show Schools Resources</a:t>
            </a:r>
          </a:p>
          <a:p>
            <a:endParaRPr lang="en-US">
              <a:latin typeface="Poppins" pitchFamily="2" charset="77"/>
              <a:cs typeface="Poppins" pitchFamily="2" charset="77"/>
            </a:endParaRP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Tree>
    <p:extLst>
      <p:ext uri="{BB962C8B-B14F-4D97-AF65-F5344CB8AC3E}">
        <p14:creationId xmlns:p14="http://schemas.microsoft.com/office/powerpoint/2010/main" val="51369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3" name="Text Placeholder 14">
            <a:extLst>
              <a:ext uri="{FF2B5EF4-FFF2-40B4-BE49-F238E27FC236}">
                <a16:creationId xmlns:a16="http://schemas.microsoft.com/office/drawing/2014/main" id="{22CD3869-B206-CD37-13CE-5AECD3A348A8}"/>
              </a:ext>
            </a:extLst>
          </p:cNvPr>
          <p:cNvSpPr>
            <a:spLocks noGrp="1"/>
          </p:cNvSpPr>
          <p:nvPr>
            <p:ph type="body" sz="quarter" idx="24"/>
          </p:nvPr>
        </p:nvSpPr>
        <p:spPr>
          <a:xfrm>
            <a:off x="294291" y="5843588"/>
            <a:ext cx="447447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161226289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490005"/>
            <a:ext cx="6456179" cy="1754187"/>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27027"/>
            <a:ext cx="5694363" cy="518258"/>
          </a:xfrm>
        </p:spPr>
        <p:txBody>
          <a:bodyPr lIns="0" rIns="0">
            <a:noAutofit/>
          </a:bodyPr>
          <a:lstStyle>
            <a:lvl1pPr marL="0" indent="0">
              <a:lnSpc>
                <a:spcPct val="100000"/>
              </a:lnSpc>
              <a:buNone/>
              <a:defRPr sz="1600" b="1">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318247" y="3939724"/>
            <a:ext cx="5694363" cy="2716716"/>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318247" y="334298"/>
            <a:ext cx="1793632" cy="992444"/>
          </a:xfrm>
        </p:spPr>
        <p:txBody>
          <a:bodyPr/>
          <a:lstStyle/>
          <a:p>
            <a:r>
              <a:rPr lang="en-US"/>
              <a:t>Logo</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922943" y="-68559"/>
            <a:ext cx="5815938" cy="6791172"/>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 name="connsiteX0" fmla="*/ 133549 w 5604908"/>
              <a:gd name="connsiteY0" fmla="*/ 0 h 6594939"/>
              <a:gd name="connsiteX1" fmla="*/ 5575873 w 5604908"/>
              <a:gd name="connsiteY1" fmla="*/ 0 h 6594939"/>
              <a:gd name="connsiteX2" fmla="*/ 5604908 w 5604908"/>
              <a:gd name="connsiteY2" fmla="*/ 6594666 h 6594939"/>
              <a:gd name="connsiteX3" fmla="*/ 5440656 w 5604908"/>
              <a:gd name="connsiteY3" fmla="*/ 2053080 h 6594939"/>
              <a:gd name="connsiteX4" fmla="*/ 3156656 w 5604908"/>
              <a:gd name="connsiteY4" fmla="*/ 2960111 h 6594939"/>
              <a:gd name="connsiteX5" fmla="*/ 2109 w 5604908"/>
              <a:gd name="connsiteY5" fmla="*/ 902841 h 6594939"/>
              <a:gd name="connsiteX6" fmla="*/ 119525 w 5604908"/>
              <a:gd name="connsiteY6" fmla="*/ 33967 h 6594939"/>
              <a:gd name="connsiteX7" fmla="*/ 133549 w 5604908"/>
              <a:gd name="connsiteY7" fmla="*/ 0 h 6594939"/>
              <a:gd name="connsiteX0" fmla="*/ 133549 w 5604908"/>
              <a:gd name="connsiteY0" fmla="*/ 0 h 6785327"/>
              <a:gd name="connsiteX1" fmla="*/ 5575873 w 5604908"/>
              <a:gd name="connsiteY1" fmla="*/ 0 h 6785327"/>
              <a:gd name="connsiteX2" fmla="*/ 5604908 w 5604908"/>
              <a:gd name="connsiteY2" fmla="*/ 6594666 h 6785327"/>
              <a:gd name="connsiteX3" fmla="*/ 5053526 w 5604908"/>
              <a:gd name="connsiteY3" fmla="*/ 6737451 h 6785327"/>
              <a:gd name="connsiteX4" fmla="*/ 3156656 w 5604908"/>
              <a:gd name="connsiteY4" fmla="*/ 2960111 h 6785327"/>
              <a:gd name="connsiteX5" fmla="*/ 2109 w 5604908"/>
              <a:gd name="connsiteY5" fmla="*/ 902841 h 6785327"/>
              <a:gd name="connsiteX6" fmla="*/ 119525 w 5604908"/>
              <a:gd name="connsiteY6" fmla="*/ 33967 h 6785327"/>
              <a:gd name="connsiteX7" fmla="*/ 133549 w 5604908"/>
              <a:gd name="connsiteY7" fmla="*/ 0 h 6785327"/>
              <a:gd name="connsiteX0" fmla="*/ 133549 w 5604908"/>
              <a:gd name="connsiteY0" fmla="*/ 0 h 6904428"/>
              <a:gd name="connsiteX1" fmla="*/ 5575873 w 5604908"/>
              <a:gd name="connsiteY1" fmla="*/ 0 h 6904428"/>
              <a:gd name="connsiteX2" fmla="*/ 5604908 w 5604908"/>
              <a:gd name="connsiteY2" fmla="*/ 6594666 h 6904428"/>
              <a:gd name="connsiteX3" fmla="*/ 5053526 w 5604908"/>
              <a:gd name="connsiteY3" fmla="*/ 6737451 h 6904428"/>
              <a:gd name="connsiteX4" fmla="*/ 2459824 w 5604908"/>
              <a:gd name="connsiteY4" fmla="*/ 6311609 h 6904428"/>
              <a:gd name="connsiteX5" fmla="*/ 2109 w 5604908"/>
              <a:gd name="connsiteY5" fmla="*/ 902841 h 6904428"/>
              <a:gd name="connsiteX6" fmla="*/ 119525 w 5604908"/>
              <a:gd name="connsiteY6" fmla="*/ 33967 h 6904428"/>
              <a:gd name="connsiteX7" fmla="*/ 133549 w 5604908"/>
              <a:gd name="connsiteY7" fmla="*/ 0 h 6904428"/>
              <a:gd name="connsiteX0" fmla="*/ 248270 w 5719629"/>
              <a:gd name="connsiteY0" fmla="*/ 0 h 6904428"/>
              <a:gd name="connsiteX1" fmla="*/ 5690594 w 5719629"/>
              <a:gd name="connsiteY1" fmla="*/ 0 h 6904428"/>
              <a:gd name="connsiteX2" fmla="*/ 5719629 w 5719629"/>
              <a:gd name="connsiteY2" fmla="*/ 6594666 h 6904428"/>
              <a:gd name="connsiteX3" fmla="*/ 5168247 w 5719629"/>
              <a:gd name="connsiteY3" fmla="*/ 6737451 h 6904428"/>
              <a:gd name="connsiteX4" fmla="*/ 2574545 w 5719629"/>
              <a:gd name="connsiteY4" fmla="*/ 6311609 h 6904428"/>
              <a:gd name="connsiteX5" fmla="*/ 692 w 5719629"/>
              <a:gd name="connsiteY5" fmla="*/ 2438542 h 6904428"/>
              <a:gd name="connsiteX6" fmla="*/ 234246 w 5719629"/>
              <a:gd name="connsiteY6" fmla="*/ 33967 h 6904428"/>
              <a:gd name="connsiteX7" fmla="*/ 248270 w 5719629"/>
              <a:gd name="connsiteY7" fmla="*/ 0 h 6904428"/>
              <a:gd name="connsiteX0" fmla="*/ 253468 w 5724827"/>
              <a:gd name="connsiteY0" fmla="*/ 0 h 6904428"/>
              <a:gd name="connsiteX1" fmla="*/ 5695792 w 5724827"/>
              <a:gd name="connsiteY1" fmla="*/ 0 h 6904428"/>
              <a:gd name="connsiteX2" fmla="*/ 5724827 w 5724827"/>
              <a:gd name="connsiteY2" fmla="*/ 6594666 h 6904428"/>
              <a:gd name="connsiteX3" fmla="*/ 5173445 w 5724827"/>
              <a:gd name="connsiteY3" fmla="*/ 6737451 h 6904428"/>
              <a:gd name="connsiteX4" fmla="*/ 2579743 w 5724827"/>
              <a:gd name="connsiteY4" fmla="*/ 6311609 h 6904428"/>
              <a:gd name="connsiteX5" fmla="*/ 5890 w 5724827"/>
              <a:gd name="connsiteY5" fmla="*/ 2438542 h 6904428"/>
              <a:gd name="connsiteX6" fmla="*/ 239444 w 5724827"/>
              <a:gd name="connsiteY6" fmla="*/ 33967 h 6904428"/>
              <a:gd name="connsiteX7" fmla="*/ 253468 w 5724827"/>
              <a:gd name="connsiteY7" fmla="*/ 0 h 6904428"/>
              <a:gd name="connsiteX0" fmla="*/ 253468 w 5724827"/>
              <a:gd name="connsiteY0" fmla="*/ 0 h 6932184"/>
              <a:gd name="connsiteX1" fmla="*/ 5695792 w 5724827"/>
              <a:gd name="connsiteY1" fmla="*/ 0 h 6932184"/>
              <a:gd name="connsiteX2" fmla="*/ 5724827 w 5724827"/>
              <a:gd name="connsiteY2" fmla="*/ 6594666 h 6932184"/>
              <a:gd name="connsiteX3" fmla="*/ 5173445 w 5724827"/>
              <a:gd name="connsiteY3" fmla="*/ 6737451 h 6932184"/>
              <a:gd name="connsiteX4" fmla="*/ 2618456 w 5724827"/>
              <a:gd name="connsiteY4" fmla="*/ 6504779 h 6932184"/>
              <a:gd name="connsiteX5" fmla="*/ 5890 w 5724827"/>
              <a:gd name="connsiteY5" fmla="*/ 2438542 h 6932184"/>
              <a:gd name="connsiteX6" fmla="*/ 239444 w 5724827"/>
              <a:gd name="connsiteY6" fmla="*/ 33967 h 6932184"/>
              <a:gd name="connsiteX7" fmla="*/ 253468 w 5724827"/>
              <a:gd name="connsiteY7" fmla="*/ 0 h 6932184"/>
              <a:gd name="connsiteX0" fmla="*/ 253468 w 5724827"/>
              <a:gd name="connsiteY0" fmla="*/ 0 h 6936607"/>
              <a:gd name="connsiteX1" fmla="*/ 5695792 w 5724827"/>
              <a:gd name="connsiteY1" fmla="*/ 0 h 6936607"/>
              <a:gd name="connsiteX2" fmla="*/ 5724827 w 5724827"/>
              <a:gd name="connsiteY2" fmla="*/ 6594666 h 6936607"/>
              <a:gd name="connsiteX3" fmla="*/ 5173445 w 5724827"/>
              <a:gd name="connsiteY3" fmla="*/ 6737451 h 6936607"/>
              <a:gd name="connsiteX4" fmla="*/ 2618456 w 5724827"/>
              <a:gd name="connsiteY4" fmla="*/ 6504779 h 6936607"/>
              <a:gd name="connsiteX5" fmla="*/ 5890 w 5724827"/>
              <a:gd name="connsiteY5" fmla="*/ 2438542 h 6936607"/>
              <a:gd name="connsiteX6" fmla="*/ 239444 w 5724827"/>
              <a:gd name="connsiteY6" fmla="*/ 33967 h 6936607"/>
              <a:gd name="connsiteX7" fmla="*/ 253468 w 5724827"/>
              <a:gd name="connsiteY7" fmla="*/ 0 h 6936607"/>
              <a:gd name="connsiteX0" fmla="*/ 253468 w 5724827"/>
              <a:gd name="connsiteY0" fmla="*/ 0 h 6881508"/>
              <a:gd name="connsiteX1" fmla="*/ 5695792 w 5724827"/>
              <a:gd name="connsiteY1" fmla="*/ 0 h 6881508"/>
              <a:gd name="connsiteX2" fmla="*/ 5724827 w 5724827"/>
              <a:gd name="connsiteY2" fmla="*/ 6594666 h 6881508"/>
              <a:gd name="connsiteX3" fmla="*/ 5347653 w 5724827"/>
              <a:gd name="connsiteY3" fmla="*/ 6669842 h 6881508"/>
              <a:gd name="connsiteX4" fmla="*/ 2618456 w 5724827"/>
              <a:gd name="connsiteY4" fmla="*/ 6504779 h 6881508"/>
              <a:gd name="connsiteX5" fmla="*/ 5890 w 5724827"/>
              <a:gd name="connsiteY5" fmla="*/ 2438542 h 6881508"/>
              <a:gd name="connsiteX6" fmla="*/ 239444 w 5724827"/>
              <a:gd name="connsiteY6" fmla="*/ 33967 h 6881508"/>
              <a:gd name="connsiteX7" fmla="*/ 253468 w 5724827"/>
              <a:gd name="connsiteY7" fmla="*/ 0 h 6881508"/>
              <a:gd name="connsiteX0" fmla="*/ 253468 w 5724827"/>
              <a:gd name="connsiteY0" fmla="*/ 0 h 6671020"/>
              <a:gd name="connsiteX1" fmla="*/ 5695792 w 5724827"/>
              <a:gd name="connsiteY1" fmla="*/ 0 h 6671020"/>
              <a:gd name="connsiteX2" fmla="*/ 5724827 w 5724827"/>
              <a:gd name="connsiteY2" fmla="*/ 6594666 h 6671020"/>
              <a:gd name="connsiteX3" fmla="*/ 5347653 w 5724827"/>
              <a:gd name="connsiteY3" fmla="*/ 6669842 h 6671020"/>
              <a:gd name="connsiteX4" fmla="*/ 2618456 w 5724827"/>
              <a:gd name="connsiteY4" fmla="*/ 6504779 h 6671020"/>
              <a:gd name="connsiteX5" fmla="*/ 5890 w 5724827"/>
              <a:gd name="connsiteY5" fmla="*/ 2438542 h 6671020"/>
              <a:gd name="connsiteX6" fmla="*/ 239444 w 5724827"/>
              <a:gd name="connsiteY6" fmla="*/ 33967 h 6671020"/>
              <a:gd name="connsiteX7" fmla="*/ 253468 w 5724827"/>
              <a:gd name="connsiteY7" fmla="*/ 0 h 6671020"/>
              <a:gd name="connsiteX0" fmla="*/ 253468 w 5724827"/>
              <a:gd name="connsiteY0" fmla="*/ 0 h 6672689"/>
              <a:gd name="connsiteX1" fmla="*/ 5695792 w 5724827"/>
              <a:gd name="connsiteY1" fmla="*/ 0 h 6672689"/>
              <a:gd name="connsiteX2" fmla="*/ 5724827 w 5724827"/>
              <a:gd name="connsiteY2" fmla="*/ 6594666 h 6672689"/>
              <a:gd name="connsiteX3" fmla="*/ 5347653 w 5724827"/>
              <a:gd name="connsiteY3" fmla="*/ 6669842 h 6672689"/>
              <a:gd name="connsiteX4" fmla="*/ 2599099 w 5724827"/>
              <a:gd name="connsiteY4" fmla="*/ 6601363 h 6672689"/>
              <a:gd name="connsiteX5" fmla="*/ 5890 w 5724827"/>
              <a:gd name="connsiteY5" fmla="*/ 2438542 h 6672689"/>
              <a:gd name="connsiteX6" fmla="*/ 239444 w 5724827"/>
              <a:gd name="connsiteY6" fmla="*/ 33967 h 6672689"/>
              <a:gd name="connsiteX7" fmla="*/ 253468 w 5724827"/>
              <a:gd name="connsiteY7" fmla="*/ 0 h 6672689"/>
              <a:gd name="connsiteX0" fmla="*/ 253468 w 5724827"/>
              <a:gd name="connsiteY0" fmla="*/ 0 h 6692519"/>
              <a:gd name="connsiteX1" fmla="*/ 5695792 w 5724827"/>
              <a:gd name="connsiteY1" fmla="*/ 0 h 6692519"/>
              <a:gd name="connsiteX2" fmla="*/ 5724827 w 5724827"/>
              <a:gd name="connsiteY2" fmla="*/ 6594666 h 6692519"/>
              <a:gd name="connsiteX3" fmla="*/ 5347653 w 5724827"/>
              <a:gd name="connsiteY3" fmla="*/ 6669842 h 6692519"/>
              <a:gd name="connsiteX4" fmla="*/ 2599099 w 5724827"/>
              <a:gd name="connsiteY4" fmla="*/ 6601363 h 6692519"/>
              <a:gd name="connsiteX5" fmla="*/ 5890 w 5724827"/>
              <a:gd name="connsiteY5" fmla="*/ 2438542 h 6692519"/>
              <a:gd name="connsiteX6" fmla="*/ 239444 w 5724827"/>
              <a:gd name="connsiteY6" fmla="*/ 33967 h 6692519"/>
              <a:gd name="connsiteX7" fmla="*/ 253468 w 5724827"/>
              <a:gd name="connsiteY7" fmla="*/ 0 h 6692519"/>
              <a:gd name="connsiteX0" fmla="*/ 253468 w 5724827"/>
              <a:gd name="connsiteY0" fmla="*/ 0 h 6670887"/>
              <a:gd name="connsiteX1" fmla="*/ 5695792 w 5724827"/>
              <a:gd name="connsiteY1" fmla="*/ 0 h 6670887"/>
              <a:gd name="connsiteX2" fmla="*/ 5724827 w 5724827"/>
              <a:gd name="connsiteY2" fmla="*/ 6594666 h 6670887"/>
              <a:gd name="connsiteX3" fmla="*/ 5347653 w 5724827"/>
              <a:gd name="connsiteY3" fmla="*/ 6669842 h 6670887"/>
              <a:gd name="connsiteX4" fmla="*/ 2599099 w 5724827"/>
              <a:gd name="connsiteY4" fmla="*/ 6379218 h 6670887"/>
              <a:gd name="connsiteX5" fmla="*/ 5890 w 5724827"/>
              <a:gd name="connsiteY5" fmla="*/ 2438542 h 6670887"/>
              <a:gd name="connsiteX6" fmla="*/ 239444 w 5724827"/>
              <a:gd name="connsiteY6" fmla="*/ 33967 h 6670887"/>
              <a:gd name="connsiteX7" fmla="*/ 253468 w 5724827"/>
              <a:gd name="connsiteY7" fmla="*/ 0 h 6670887"/>
              <a:gd name="connsiteX0" fmla="*/ 253468 w 5724827"/>
              <a:gd name="connsiteY0" fmla="*/ 0 h 6670887"/>
              <a:gd name="connsiteX1" fmla="*/ 5695792 w 5724827"/>
              <a:gd name="connsiteY1" fmla="*/ 0 h 6670887"/>
              <a:gd name="connsiteX2" fmla="*/ 5724827 w 5724827"/>
              <a:gd name="connsiteY2" fmla="*/ 6594666 h 6670887"/>
              <a:gd name="connsiteX3" fmla="*/ 5347653 w 5724827"/>
              <a:gd name="connsiteY3" fmla="*/ 6669842 h 6670887"/>
              <a:gd name="connsiteX4" fmla="*/ 2599099 w 5724827"/>
              <a:gd name="connsiteY4" fmla="*/ 6379218 h 6670887"/>
              <a:gd name="connsiteX5" fmla="*/ 5890 w 5724827"/>
              <a:gd name="connsiteY5" fmla="*/ 2438542 h 6670887"/>
              <a:gd name="connsiteX6" fmla="*/ 239444 w 5724827"/>
              <a:gd name="connsiteY6" fmla="*/ 33967 h 6670887"/>
              <a:gd name="connsiteX7" fmla="*/ 253468 w 5724827"/>
              <a:gd name="connsiteY7" fmla="*/ 0 h 6670887"/>
              <a:gd name="connsiteX0" fmla="*/ 253468 w 5724827"/>
              <a:gd name="connsiteY0" fmla="*/ 0 h 6671152"/>
              <a:gd name="connsiteX1" fmla="*/ 5695792 w 5724827"/>
              <a:gd name="connsiteY1" fmla="*/ 0 h 6671152"/>
              <a:gd name="connsiteX2" fmla="*/ 5724827 w 5724827"/>
              <a:gd name="connsiteY2" fmla="*/ 6594666 h 6671152"/>
              <a:gd name="connsiteX3" fmla="*/ 5347653 w 5724827"/>
              <a:gd name="connsiteY3" fmla="*/ 6669842 h 6671152"/>
              <a:gd name="connsiteX4" fmla="*/ 2599099 w 5724827"/>
              <a:gd name="connsiteY4" fmla="*/ 6379218 h 6671152"/>
              <a:gd name="connsiteX5" fmla="*/ 5890 w 5724827"/>
              <a:gd name="connsiteY5" fmla="*/ 2438542 h 6671152"/>
              <a:gd name="connsiteX6" fmla="*/ 239444 w 5724827"/>
              <a:gd name="connsiteY6" fmla="*/ 33967 h 6671152"/>
              <a:gd name="connsiteX7" fmla="*/ 253468 w 5724827"/>
              <a:gd name="connsiteY7" fmla="*/ 0 h 66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4827" h="6671152">
                <a:moveTo>
                  <a:pt x="253468" y="0"/>
                </a:moveTo>
                <a:lnTo>
                  <a:pt x="5695792" y="0"/>
                </a:lnTo>
                <a:lnTo>
                  <a:pt x="5724827" y="6594666"/>
                </a:lnTo>
                <a:cubicBezTo>
                  <a:pt x="5679755" y="6635821"/>
                  <a:pt x="5392725" y="6628687"/>
                  <a:pt x="5347653" y="6669842"/>
                </a:cubicBezTo>
                <a:cubicBezTo>
                  <a:pt x="3521289" y="6685863"/>
                  <a:pt x="3234864" y="6553073"/>
                  <a:pt x="2599099" y="6379218"/>
                </a:cubicBezTo>
                <a:cubicBezTo>
                  <a:pt x="1214101" y="5915611"/>
                  <a:pt x="85900" y="4637731"/>
                  <a:pt x="5890" y="2438542"/>
                </a:cubicBezTo>
                <a:cubicBezTo>
                  <a:pt x="-35647" y="1032485"/>
                  <a:pt x="153113" y="272750"/>
                  <a:pt x="239444" y="33967"/>
                </a:cubicBezTo>
                <a:lnTo>
                  <a:pt x="253468" y="0"/>
                </a:lnTo>
                <a:close/>
              </a:path>
            </a:pathLst>
          </a:custGeom>
          <a:ln w="63500">
            <a:solidFill>
              <a:srgbClr val="00B0FF"/>
            </a:solidFill>
          </a:ln>
        </p:spPr>
        <p:txBody>
          <a:bodyPr wrap="square">
            <a:noAutofit/>
          </a:bodyPr>
          <a:lstStyle>
            <a:lvl1pPr algn="ctr">
              <a:defRPr sz="1200"/>
            </a:lvl1pPr>
          </a:lstStyle>
          <a:p>
            <a:endParaRPr lang="en-US"/>
          </a:p>
        </p:txBody>
      </p:sp>
    </p:spTree>
    <p:extLst>
      <p:ext uri="{BB962C8B-B14F-4D97-AF65-F5344CB8AC3E}">
        <p14:creationId xmlns:p14="http://schemas.microsoft.com/office/powerpoint/2010/main" val="4242217935"/>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61349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84171383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06359657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26021950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Tree>
    <p:extLst>
      <p:ext uri="{BB962C8B-B14F-4D97-AF65-F5344CB8AC3E}">
        <p14:creationId xmlns:p14="http://schemas.microsoft.com/office/powerpoint/2010/main" val="19844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ster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B07F6B2-2255-E2A1-6EE0-C6F2BFE9B5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1023" y="5244352"/>
            <a:ext cx="2257222" cy="1424461"/>
          </a:xfrm>
          <a:prstGeom prst="rect">
            <a:avLst/>
          </a:prstGeom>
        </p:spPr>
      </p:pic>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00B0FF"/>
          </a:solidFill>
        </p:spPr>
        <p:txBody>
          <a:bodyPr wrap="square" lIns="182880" rtlCol="0">
            <a:noAutofit/>
          </a:bodyPr>
          <a:lstStyle/>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00B0FF"/>
          </a:solidFill>
        </p:spPr>
        <p:txBody>
          <a:bodyPr wrap="square" lIns="182880" rtlCol="0">
            <a:noAutofit/>
          </a:bodyPr>
          <a:lstStyle/>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 name="Text Placeholder 13">
            <a:extLst>
              <a:ext uri="{FF2B5EF4-FFF2-40B4-BE49-F238E27FC236}">
                <a16:creationId xmlns:a16="http://schemas.microsoft.com/office/drawing/2014/main" id="{5EF98F3D-BA17-DA4D-244B-0488271E8A30}"/>
              </a:ext>
            </a:extLst>
          </p:cNvPr>
          <p:cNvSpPr>
            <a:spLocks noGrp="1"/>
          </p:cNvSpPr>
          <p:nvPr>
            <p:ph type="body" sz="quarter" idx="25"/>
          </p:nvPr>
        </p:nvSpPr>
        <p:spPr>
          <a:xfrm>
            <a:off x="4448947" y="833860"/>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3" name="Text Placeholder 13">
            <a:extLst>
              <a:ext uri="{FF2B5EF4-FFF2-40B4-BE49-F238E27FC236}">
                <a16:creationId xmlns:a16="http://schemas.microsoft.com/office/drawing/2014/main" id="{642F0BCE-140C-A14C-EA0E-311EF905CCA4}"/>
              </a:ext>
            </a:extLst>
          </p:cNvPr>
          <p:cNvSpPr>
            <a:spLocks noGrp="1"/>
          </p:cNvSpPr>
          <p:nvPr>
            <p:ph type="body" sz="quarter" idx="26"/>
          </p:nvPr>
        </p:nvSpPr>
        <p:spPr>
          <a:xfrm>
            <a:off x="4448947" y="2128068"/>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3">
            <a:extLst>
              <a:ext uri="{FF2B5EF4-FFF2-40B4-BE49-F238E27FC236}">
                <a16:creationId xmlns:a16="http://schemas.microsoft.com/office/drawing/2014/main" id="{AFBAD127-ED08-9D7B-3613-9793236AF23F}"/>
              </a:ext>
            </a:extLst>
          </p:cNvPr>
          <p:cNvSpPr>
            <a:spLocks noGrp="1"/>
          </p:cNvSpPr>
          <p:nvPr>
            <p:ph type="body" sz="quarter" idx="27"/>
          </p:nvPr>
        </p:nvSpPr>
        <p:spPr>
          <a:xfrm>
            <a:off x="4448947" y="3403986"/>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0" name="Text Placeholder 13">
            <a:extLst>
              <a:ext uri="{FF2B5EF4-FFF2-40B4-BE49-F238E27FC236}">
                <a16:creationId xmlns:a16="http://schemas.microsoft.com/office/drawing/2014/main" id="{F23BC8C8-86B5-539E-2F40-3633C2DFAEA3}"/>
              </a:ext>
            </a:extLst>
          </p:cNvPr>
          <p:cNvSpPr>
            <a:spLocks noGrp="1"/>
          </p:cNvSpPr>
          <p:nvPr>
            <p:ph type="body" sz="quarter" idx="28"/>
          </p:nvPr>
        </p:nvSpPr>
        <p:spPr>
          <a:xfrm>
            <a:off x="4439826" y="4679715"/>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1" name="Text Placeholder 13">
            <a:extLst>
              <a:ext uri="{FF2B5EF4-FFF2-40B4-BE49-F238E27FC236}">
                <a16:creationId xmlns:a16="http://schemas.microsoft.com/office/drawing/2014/main" id="{90A4B33C-CD05-4470-E218-8061928DD178}"/>
              </a:ext>
            </a:extLst>
          </p:cNvPr>
          <p:cNvSpPr>
            <a:spLocks noGrp="1"/>
          </p:cNvSpPr>
          <p:nvPr>
            <p:ph type="body" sz="quarter" idx="29"/>
          </p:nvPr>
        </p:nvSpPr>
        <p:spPr>
          <a:xfrm>
            <a:off x="8299759" y="845566"/>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8" name="Text Placeholder 13">
            <a:extLst>
              <a:ext uri="{FF2B5EF4-FFF2-40B4-BE49-F238E27FC236}">
                <a16:creationId xmlns:a16="http://schemas.microsoft.com/office/drawing/2014/main" id="{22786815-7C09-AD43-D622-990E791F7D73}"/>
              </a:ext>
            </a:extLst>
          </p:cNvPr>
          <p:cNvSpPr>
            <a:spLocks noGrp="1"/>
          </p:cNvSpPr>
          <p:nvPr>
            <p:ph type="body" sz="quarter" idx="30"/>
          </p:nvPr>
        </p:nvSpPr>
        <p:spPr>
          <a:xfrm>
            <a:off x="8299759" y="2139774"/>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9" name="Text Placeholder 13">
            <a:extLst>
              <a:ext uri="{FF2B5EF4-FFF2-40B4-BE49-F238E27FC236}">
                <a16:creationId xmlns:a16="http://schemas.microsoft.com/office/drawing/2014/main" id="{F67E3443-EB0F-BECC-E5C5-997E6DEF5C4A}"/>
              </a:ext>
            </a:extLst>
          </p:cNvPr>
          <p:cNvSpPr>
            <a:spLocks noGrp="1"/>
          </p:cNvSpPr>
          <p:nvPr>
            <p:ph type="body" sz="quarter" idx="31"/>
          </p:nvPr>
        </p:nvSpPr>
        <p:spPr>
          <a:xfrm>
            <a:off x="8299759" y="3415692"/>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35952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7" y="5867427"/>
            <a:ext cx="2911650"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endParaRPr lang="en-GB" b="1">
              <a:effectLst/>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3802F4-5F92-643A-7E6B-B75ECC800A42}"/>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12887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hapes fo r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910533-D6CC-6A4F-E359-4C9DA76640BF}"/>
              </a:ext>
            </a:extLst>
          </p:cNvPr>
          <p:cNvSpPr>
            <a:spLocks noGrp="1"/>
          </p:cNvSpPr>
          <p:nvPr>
            <p:ph type="pic" sz="quarter" idx="10"/>
          </p:nvPr>
        </p:nvSpPr>
        <p:spPr>
          <a:xfrm>
            <a:off x="304801" y="274404"/>
            <a:ext cx="3370070" cy="249569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txBody>
          <a:bodyPr>
            <a:normAutofit/>
          </a:bodyPr>
          <a:lstStyle>
            <a:lvl1pPr algn="ctr">
              <a:defRPr sz="1200"/>
            </a:lvl1pPr>
          </a:lstStyle>
          <a:p>
            <a:endParaRPr lang="en-US"/>
          </a:p>
        </p:txBody>
      </p:sp>
      <p:sp>
        <p:nvSpPr>
          <p:cNvPr id="7" name="Picture Placeholder 6">
            <a:extLst>
              <a:ext uri="{FF2B5EF4-FFF2-40B4-BE49-F238E27FC236}">
                <a16:creationId xmlns:a16="http://schemas.microsoft.com/office/drawing/2014/main" id="{80CBCAB1-2CA4-4DD8-7371-E585384EA4E6}"/>
              </a:ext>
            </a:extLst>
          </p:cNvPr>
          <p:cNvSpPr>
            <a:spLocks noGrp="1"/>
          </p:cNvSpPr>
          <p:nvPr>
            <p:ph type="pic" sz="quarter" idx="11"/>
          </p:nvPr>
        </p:nvSpPr>
        <p:spPr>
          <a:xfrm>
            <a:off x="4251394" y="274404"/>
            <a:ext cx="1818526" cy="385034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9463 w 21600"/>
              <a:gd name="connsiteY0" fmla="*/ 0 h 21812"/>
              <a:gd name="connsiteX1" fmla="*/ 12860 w 21600"/>
              <a:gd name="connsiteY1" fmla="*/ 6292 h 21812"/>
              <a:gd name="connsiteX2" fmla="*/ 11050 w 21600"/>
              <a:gd name="connsiteY2" fmla="*/ 7009 h 21812"/>
              <a:gd name="connsiteX3" fmla="*/ 16577 w 21600"/>
              <a:gd name="connsiteY3" fmla="*/ 12219 h 21812"/>
              <a:gd name="connsiteX4" fmla="*/ 14767 w 21600"/>
              <a:gd name="connsiteY4" fmla="*/ 13089 h 21812"/>
              <a:gd name="connsiteX5" fmla="*/ 21600 w 21600"/>
              <a:gd name="connsiteY5" fmla="*/ 21812 h 21812"/>
              <a:gd name="connsiteX6" fmla="*/ 10012 w 21600"/>
              <a:gd name="connsiteY6" fmla="*/ 15127 h 21812"/>
              <a:gd name="connsiteX7" fmla="*/ 12222 w 21600"/>
              <a:gd name="connsiteY7" fmla="*/ 14199 h 21812"/>
              <a:gd name="connsiteX8" fmla="*/ 5022 w 21600"/>
              <a:gd name="connsiteY8" fmla="*/ 9917 h 21812"/>
              <a:gd name="connsiteX9" fmla="*/ 7602 w 21600"/>
              <a:gd name="connsiteY9" fmla="*/ 8594 h 21812"/>
              <a:gd name="connsiteX10" fmla="*/ 0 w 21600"/>
              <a:gd name="connsiteY10" fmla="*/ 4102 h 21812"/>
              <a:gd name="connsiteX11" fmla="*/ 9463 w 21600"/>
              <a:gd name="connsiteY11" fmla="*/ 0 h 21812"/>
              <a:gd name="connsiteX0" fmla="*/ 4441 w 16578"/>
              <a:gd name="connsiteY0" fmla="*/ 0 h 21812"/>
              <a:gd name="connsiteX1" fmla="*/ 7838 w 16578"/>
              <a:gd name="connsiteY1" fmla="*/ 6292 h 21812"/>
              <a:gd name="connsiteX2" fmla="*/ 6028 w 16578"/>
              <a:gd name="connsiteY2" fmla="*/ 7009 h 21812"/>
              <a:gd name="connsiteX3" fmla="*/ 11555 w 16578"/>
              <a:gd name="connsiteY3" fmla="*/ 12219 h 21812"/>
              <a:gd name="connsiteX4" fmla="*/ 9745 w 16578"/>
              <a:gd name="connsiteY4" fmla="*/ 13089 h 21812"/>
              <a:gd name="connsiteX5" fmla="*/ 16578 w 16578"/>
              <a:gd name="connsiteY5" fmla="*/ 21812 h 21812"/>
              <a:gd name="connsiteX6" fmla="*/ 4990 w 16578"/>
              <a:gd name="connsiteY6" fmla="*/ 15127 h 21812"/>
              <a:gd name="connsiteX7" fmla="*/ 7200 w 16578"/>
              <a:gd name="connsiteY7" fmla="*/ 14199 h 21812"/>
              <a:gd name="connsiteX8" fmla="*/ 0 w 16578"/>
              <a:gd name="connsiteY8" fmla="*/ 9917 h 21812"/>
              <a:gd name="connsiteX9" fmla="*/ 2580 w 16578"/>
              <a:gd name="connsiteY9" fmla="*/ 8594 h 21812"/>
              <a:gd name="connsiteX10" fmla="*/ 1055 w 16578"/>
              <a:gd name="connsiteY10" fmla="*/ 2055 h 21812"/>
              <a:gd name="connsiteX11" fmla="*/ 4441 w 16578"/>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9112 w 18490"/>
              <a:gd name="connsiteY7" fmla="*/ 14199 h 21812"/>
              <a:gd name="connsiteX8" fmla="*/ 1912 w 18490"/>
              <a:gd name="connsiteY8" fmla="*/ 9917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9112 w 18490"/>
              <a:gd name="connsiteY7" fmla="*/ 14199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1978 w 18490"/>
              <a:gd name="connsiteY7" fmla="*/ 17446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3599 w 18490"/>
              <a:gd name="connsiteY6" fmla="*/ 15903 h 21812"/>
              <a:gd name="connsiteX7" fmla="*/ 1978 w 18490"/>
              <a:gd name="connsiteY7" fmla="*/ 17446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3467"/>
              <a:gd name="connsiteY0" fmla="*/ 0 h 24212"/>
              <a:gd name="connsiteX1" fmla="*/ 9750 w 13467"/>
              <a:gd name="connsiteY1" fmla="*/ 6292 h 24212"/>
              <a:gd name="connsiteX2" fmla="*/ 7940 w 13467"/>
              <a:gd name="connsiteY2" fmla="*/ 7009 h 24212"/>
              <a:gd name="connsiteX3" fmla="*/ 13467 w 13467"/>
              <a:gd name="connsiteY3" fmla="*/ 12219 h 24212"/>
              <a:gd name="connsiteX4" fmla="*/ 11657 w 13467"/>
              <a:gd name="connsiteY4" fmla="*/ 13089 h 24212"/>
              <a:gd name="connsiteX5" fmla="*/ 3694 w 13467"/>
              <a:gd name="connsiteY5" fmla="*/ 24212 h 24212"/>
              <a:gd name="connsiteX6" fmla="*/ 3599 w 13467"/>
              <a:gd name="connsiteY6" fmla="*/ 15903 h 24212"/>
              <a:gd name="connsiteX7" fmla="*/ 1978 w 13467"/>
              <a:gd name="connsiteY7" fmla="*/ 17446 h 24212"/>
              <a:gd name="connsiteX8" fmla="*/ 2969 w 13467"/>
              <a:gd name="connsiteY8" fmla="*/ 8858 h 24212"/>
              <a:gd name="connsiteX9" fmla="*/ 0 w 13467"/>
              <a:gd name="connsiteY9" fmla="*/ 11347 h 24212"/>
              <a:gd name="connsiteX10" fmla="*/ 2967 w 13467"/>
              <a:gd name="connsiteY10" fmla="*/ 2055 h 24212"/>
              <a:gd name="connsiteX11" fmla="*/ 6353 w 13467"/>
              <a:gd name="connsiteY11" fmla="*/ 0 h 24212"/>
              <a:gd name="connsiteX0" fmla="*/ 6353 w 13467"/>
              <a:gd name="connsiteY0" fmla="*/ 0 h 24212"/>
              <a:gd name="connsiteX1" fmla="*/ 9750 w 13467"/>
              <a:gd name="connsiteY1" fmla="*/ 6292 h 24212"/>
              <a:gd name="connsiteX2" fmla="*/ 7940 w 13467"/>
              <a:gd name="connsiteY2" fmla="*/ 7009 h 24212"/>
              <a:gd name="connsiteX3" fmla="*/ 13467 w 13467"/>
              <a:gd name="connsiteY3" fmla="*/ 12219 h 24212"/>
              <a:gd name="connsiteX4" fmla="*/ 6901 w 13467"/>
              <a:gd name="connsiteY4" fmla="*/ 13724 h 24212"/>
              <a:gd name="connsiteX5" fmla="*/ 3694 w 13467"/>
              <a:gd name="connsiteY5" fmla="*/ 24212 h 24212"/>
              <a:gd name="connsiteX6" fmla="*/ 3599 w 13467"/>
              <a:gd name="connsiteY6" fmla="*/ 15903 h 24212"/>
              <a:gd name="connsiteX7" fmla="*/ 1978 w 13467"/>
              <a:gd name="connsiteY7" fmla="*/ 17446 h 24212"/>
              <a:gd name="connsiteX8" fmla="*/ 2969 w 13467"/>
              <a:gd name="connsiteY8" fmla="*/ 8858 h 24212"/>
              <a:gd name="connsiteX9" fmla="*/ 0 w 13467"/>
              <a:gd name="connsiteY9" fmla="*/ 11347 h 24212"/>
              <a:gd name="connsiteX10" fmla="*/ 2967 w 13467"/>
              <a:gd name="connsiteY10" fmla="*/ 2055 h 24212"/>
              <a:gd name="connsiteX11" fmla="*/ 6353 w 13467"/>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312 w 10032"/>
              <a:gd name="connsiteY2" fmla="*/ 7291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642"/>
              <a:gd name="connsiteY0" fmla="*/ 0 h 24212"/>
              <a:gd name="connsiteX1" fmla="*/ 10642 w 10642"/>
              <a:gd name="connsiteY1" fmla="*/ 8868 h 24212"/>
              <a:gd name="connsiteX2" fmla="*/ 7312 w 10642"/>
              <a:gd name="connsiteY2" fmla="*/ 7291 h 24212"/>
              <a:gd name="connsiteX3" fmla="*/ 10032 w 10642"/>
              <a:gd name="connsiteY3" fmla="*/ 15395 h 24212"/>
              <a:gd name="connsiteX4" fmla="*/ 6901 w 10642"/>
              <a:gd name="connsiteY4" fmla="*/ 13724 h 24212"/>
              <a:gd name="connsiteX5" fmla="*/ 3694 w 10642"/>
              <a:gd name="connsiteY5" fmla="*/ 24212 h 24212"/>
              <a:gd name="connsiteX6" fmla="*/ 3599 w 10642"/>
              <a:gd name="connsiteY6" fmla="*/ 15903 h 24212"/>
              <a:gd name="connsiteX7" fmla="*/ 1978 w 10642"/>
              <a:gd name="connsiteY7" fmla="*/ 17446 h 24212"/>
              <a:gd name="connsiteX8" fmla="*/ 2969 w 10642"/>
              <a:gd name="connsiteY8" fmla="*/ 8858 h 24212"/>
              <a:gd name="connsiteX9" fmla="*/ 0 w 10642"/>
              <a:gd name="connsiteY9" fmla="*/ 11347 h 24212"/>
              <a:gd name="connsiteX10" fmla="*/ 2967 w 10642"/>
              <a:gd name="connsiteY10" fmla="*/ 2055 h 24212"/>
              <a:gd name="connsiteX11" fmla="*/ 6353 w 10642"/>
              <a:gd name="connsiteY11" fmla="*/ 0 h 24212"/>
              <a:gd name="connsiteX0" fmla="*/ 6353 w 10701"/>
              <a:gd name="connsiteY0" fmla="*/ 0 h 24212"/>
              <a:gd name="connsiteX1" fmla="*/ 10642 w 10701"/>
              <a:gd name="connsiteY1" fmla="*/ 8868 h 24212"/>
              <a:gd name="connsiteX2" fmla="*/ 7312 w 10701"/>
              <a:gd name="connsiteY2" fmla="*/ 7291 h 24212"/>
              <a:gd name="connsiteX3" fmla="*/ 10032 w 10701"/>
              <a:gd name="connsiteY3" fmla="*/ 15395 h 24212"/>
              <a:gd name="connsiteX4" fmla="*/ 6901 w 10701"/>
              <a:gd name="connsiteY4" fmla="*/ 13724 h 24212"/>
              <a:gd name="connsiteX5" fmla="*/ 3694 w 10701"/>
              <a:gd name="connsiteY5" fmla="*/ 24212 h 24212"/>
              <a:gd name="connsiteX6" fmla="*/ 3599 w 10701"/>
              <a:gd name="connsiteY6" fmla="*/ 15903 h 24212"/>
              <a:gd name="connsiteX7" fmla="*/ 1978 w 10701"/>
              <a:gd name="connsiteY7" fmla="*/ 17446 h 24212"/>
              <a:gd name="connsiteX8" fmla="*/ 2969 w 10701"/>
              <a:gd name="connsiteY8" fmla="*/ 8858 h 24212"/>
              <a:gd name="connsiteX9" fmla="*/ 0 w 10701"/>
              <a:gd name="connsiteY9" fmla="*/ 11347 h 24212"/>
              <a:gd name="connsiteX10" fmla="*/ 2967 w 10701"/>
              <a:gd name="connsiteY10" fmla="*/ 2055 h 24212"/>
              <a:gd name="connsiteX11" fmla="*/ 6353 w 10701"/>
              <a:gd name="connsiteY11" fmla="*/ 0 h 2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1" h="24212">
                <a:moveTo>
                  <a:pt x="6353" y="0"/>
                </a:moveTo>
                <a:cubicBezTo>
                  <a:pt x="7783" y="2956"/>
                  <a:pt x="11194" y="8594"/>
                  <a:pt x="10642" y="8868"/>
                </a:cubicBezTo>
                <a:lnTo>
                  <a:pt x="7312" y="7291"/>
                </a:lnTo>
                <a:lnTo>
                  <a:pt x="10032" y="15395"/>
                </a:lnTo>
                <a:cubicBezTo>
                  <a:pt x="9616" y="16003"/>
                  <a:pt x="7945" y="14281"/>
                  <a:pt x="6901" y="13724"/>
                </a:cubicBezTo>
                <a:cubicBezTo>
                  <a:pt x="5832" y="17220"/>
                  <a:pt x="4829" y="24175"/>
                  <a:pt x="3694" y="24212"/>
                </a:cubicBezTo>
                <a:cubicBezTo>
                  <a:pt x="3662" y="21442"/>
                  <a:pt x="3631" y="18673"/>
                  <a:pt x="3599" y="15903"/>
                </a:cubicBezTo>
                <a:cubicBezTo>
                  <a:pt x="3059" y="16417"/>
                  <a:pt x="2881" y="17603"/>
                  <a:pt x="1978" y="17446"/>
                </a:cubicBezTo>
                <a:lnTo>
                  <a:pt x="2969" y="8858"/>
                </a:lnTo>
                <a:cubicBezTo>
                  <a:pt x="1451" y="10323"/>
                  <a:pt x="230" y="11964"/>
                  <a:pt x="0" y="11347"/>
                </a:cubicBezTo>
                <a:lnTo>
                  <a:pt x="2967" y="2055"/>
                </a:lnTo>
                <a:lnTo>
                  <a:pt x="6353" y="0"/>
                </a:lnTo>
                <a:close/>
              </a:path>
            </a:pathLst>
          </a:custGeom>
          <a:ln w="63500">
            <a:solidFill>
              <a:srgbClr val="FF00FF"/>
            </a:solidFill>
          </a:ln>
        </p:spPr>
        <p:txBody>
          <a:bodyPr>
            <a:normAutofit/>
          </a:bodyPr>
          <a:lstStyle>
            <a:lvl1pPr algn="ctr">
              <a:defRPr sz="1200"/>
            </a:lvl1pPr>
          </a:lstStyle>
          <a:p>
            <a:endParaRPr lang="en-US"/>
          </a:p>
        </p:txBody>
      </p:sp>
      <p:sp>
        <p:nvSpPr>
          <p:cNvPr id="13" name="Picture Placeholder 12">
            <a:extLst>
              <a:ext uri="{FF2B5EF4-FFF2-40B4-BE49-F238E27FC236}">
                <a16:creationId xmlns:a16="http://schemas.microsoft.com/office/drawing/2014/main" id="{89A14830-42C2-8AE1-D15B-E6769FF86050}"/>
              </a:ext>
            </a:extLst>
          </p:cNvPr>
          <p:cNvSpPr>
            <a:spLocks noGrp="1"/>
          </p:cNvSpPr>
          <p:nvPr>
            <p:ph type="pic" sz="quarter" idx="12"/>
          </p:nvPr>
        </p:nvSpPr>
        <p:spPr>
          <a:xfrm>
            <a:off x="4686095" y="3122160"/>
            <a:ext cx="3032802" cy="3556566"/>
          </a:xfrm>
          <a:custGeom>
            <a:avLst/>
            <a:gdLst>
              <a:gd name="connsiteX0" fmla="*/ 0 w 3878262"/>
              <a:gd name="connsiteY0" fmla="*/ 1846263 h 3692525"/>
              <a:gd name="connsiteX1" fmla="*/ 1939131 w 3878262"/>
              <a:gd name="connsiteY1" fmla="*/ 0 h 3692525"/>
              <a:gd name="connsiteX2" fmla="*/ 3878262 w 3878262"/>
              <a:gd name="connsiteY2" fmla="*/ 0 h 3692525"/>
              <a:gd name="connsiteX3" fmla="*/ 3878262 w 3878262"/>
              <a:gd name="connsiteY3" fmla="*/ 1846263 h 3692525"/>
              <a:gd name="connsiteX4" fmla="*/ 1939131 w 3878262"/>
              <a:gd name="connsiteY4" fmla="*/ 3692526 h 3692525"/>
              <a:gd name="connsiteX5" fmla="*/ 0 w 3878262"/>
              <a:gd name="connsiteY5" fmla="*/ 1846263 h 3692525"/>
              <a:gd name="connsiteX0" fmla="*/ 0 w 3878262"/>
              <a:gd name="connsiteY0" fmla="*/ 1869413 h 3715676"/>
              <a:gd name="connsiteX1" fmla="*/ 1939131 w 3878262"/>
              <a:gd name="connsiteY1" fmla="*/ 23150 h 3715676"/>
              <a:gd name="connsiteX2" fmla="*/ 3762515 w 3878262"/>
              <a:gd name="connsiteY2" fmla="*/ 0 h 3715676"/>
              <a:gd name="connsiteX3" fmla="*/ 3878262 w 3878262"/>
              <a:gd name="connsiteY3" fmla="*/ 1869413 h 3715676"/>
              <a:gd name="connsiteX4" fmla="*/ 1939131 w 3878262"/>
              <a:gd name="connsiteY4" fmla="*/ 3715676 h 3715676"/>
              <a:gd name="connsiteX5" fmla="*/ 0 w 3878262"/>
              <a:gd name="connsiteY5" fmla="*/ 1869413 h 3715676"/>
              <a:gd name="connsiteX0" fmla="*/ 0 w 3762515"/>
              <a:gd name="connsiteY0" fmla="*/ 1869413 h 3716439"/>
              <a:gd name="connsiteX1" fmla="*/ 1939131 w 3762515"/>
              <a:gd name="connsiteY1" fmla="*/ 23150 h 3716439"/>
              <a:gd name="connsiteX2" fmla="*/ 3762515 w 3762515"/>
              <a:gd name="connsiteY2" fmla="*/ 0 h 3716439"/>
              <a:gd name="connsiteX3" fmla="*/ 3079609 w 3762515"/>
              <a:gd name="connsiteY3" fmla="*/ 2031459 h 3716439"/>
              <a:gd name="connsiteX4" fmla="*/ 1939131 w 3762515"/>
              <a:gd name="connsiteY4" fmla="*/ 3715676 h 3716439"/>
              <a:gd name="connsiteX5" fmla="*/ 0 w 3762515"/>
              <a:gd name="connsiteY5" fmla="*/ 1869413 h 3716439"/>
              <a:gd name="connsiteX0" fmla="*/ 0 w 3762515"/>
              <a:gd name="connsiteY0" fmla="*/ 1869413 h 3721089"/>
              <a:gd name="connsiteX1" fmla="*/ 1939131 w 3762515"/>
              <a:gd name="connsiteY1" fmla="*/ 23150 h 3721089"/>
              <a:gd name="connsiteX2" fmla="*/ 3762515 w 3762515"/>
              <a:gd name="connsiteY2" fmla="*/ 0 h 3721089"/>
              <a:gd name="connsiteX3" fmla="*/ 3079609 w 3762515"/>
              <a:gd name="connsiteY3" fmla="*/ 2031459 h 3721089"/>
              <a:gd name="connsiteX4" fmla="*/ 1939131 w 3762515"/>
              <a:gd name="connsiteY4" fmla="*/ 3715676 h 3721089"/>
              <a:gd name="connsiteX5" fmla="*/ 0 w 3762515"/>
              <a:gd name="connsiteY5" fmla="*/ 1869413 h 3721089"/>
              <a:gd name="connsiteX0" fmla="*/ 0 w 3762515"/>
              <a:gd name="connsiteY0" fmla="*/ 2067563 h 3919239"/>
              <a:gd name="connsiteX1" fmla="*/ 1939131 w 3762515"/>
              <a:gd name="connsiteY1" fmla="*/ 221300 h 3919239"/>
              <a:gd name="connsiteX2" fmla="*/ 3762515 w 3762515"/>
              <a:gd name="connsiteY2" fmla="*/ 198150 h 3919239"/>
              <a:gd name="connsiteX3" fmla="*/ 3079609 w 3762515"/>
              <a:gd name="connsiteY3" fmla="*/ 2229609 h 3919239"/>
              <a:gd name="connsiteX4" fmla="*/ 1939131 w 3762515"/>
              <a:gd name="connsiteY4" fmla="*/ 3913826 h 3919239"/>
              <a:gd name="connsiteX5" fmla="*/ 0 w 3762515"/>
              <a:gd name="connsiteY5" fmla="*/ 2067563 h 3919239"/>
              <a:gd name="connsiteX0" fmla="*/ 0 w 3091183"/>
              <a:gd name="connsiteY0" fmla="*/ 3005112 h 3969766"/>
              <a:gd name="connsiteX1" fmla="*/ 1267799 w 3091183"/>
              <a:gd name="connsiteY1" fmla="*/ 221300 h 3969766"/>
              <a:gd name="connsiteX2" fmla="*/ 3091183 w 3091183"/>
              <a:gd name="connsiteY2" fmla="*/ 198150 h 3969766"/>
              <a:gd name="connsiteX3" fmla="*/ 2408277 w 3091183"/>
              <a:gd name="connsiteY3" fmla="*/ 2229609 h 3969766"/>
              <a:gd name="connsiteX4" fmla="*/ 1267799 w 3091183"/>
              <a:gd name="connsiteY4" fmla="*/ 3913826 h 3969766"/>
              <a:gd name="connsiteX5" fmla="*/ 0 w 3091183"/>
              <a:gd name="connsiteY5" fmla="*/ 3005112 h 3969766"/>
              <a:gd name="connsiteX0" fmla="*/ 0 w 3091183"/>
              <a:gd name="connsiteY0" fmla="*/ 3005112 h 3935419"/>
              <a:gd name="connsiteX1" fmla="*/ 1267799 w 3091183"/>
              <a:gd name="connsiteY1" fmla="*/ 221300 h 3935419"/>
              <a:gd name="connsiteX2" fmla="*/ 3091183 w 3091183"/>
              <a:gd name="connsiteY2" fmla="*/ 198150 h 3935419"/>
              <a:gd name="connsiteX3" fmla="*/ 2408277 w 3091183"/>
              <a:gd name="connsiteY3" fmla="*/ 2229609 h 3935419"/>
              <a:gd name="connsiteX4" fmla="*/ 1267799 w 3091183"/>
              <a:gd name="connsiteY4" fmla="*/ 3913826 h 3935419"/>
              <a:gd name="connsiteX5" fmla="*/ 0 w 3091183"/>
              <a:gd name="connsiteY5" fmla="*/ 3005112 h 3935419"/>
              <a:gd name="connsiteX0" fmla="*/ 0 w 3091183"/>
              <a:gd name="connsiteY0" fmla="*/ 3005112 h 3915039"/>
              <a:gd name="connsiteX1" fmla="*/ 1267799 w 3091183"/>
              <a:gd name="connsiteY1" fmla="*/ 221300 h 3915039"/>
              <a:gd name="connsiteX2" fmla="*/ 3091183 w 3091183"/>
              <a:gd name="connsiteY2" fmla="*/ 198150 h 3915039"/>
              <a:gd name="connsiteX3" fmla="*/ 2408277 w 3091183"/>
              <a:gd name="connsiteY3" fmla="*/ 2229609 h 3915039"/>
              <a:gd name="connsiteX4" fmla="*/ 1267799 w 3091183"/>
              <a:gd name="connsiteY4" fmla="*/ 3913826 h 3915039"/>
              <a:gd name="connsiteX5" fmla="*/ 0 w 3091183"/>
              <a:gd name="connsiteY5" fmla="*/ 3005112 h 3915039"/>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3 w 3091186"/>
              <a:gd name="connsiteY0" fmla="*/ 2924401 h 3836223"/>
              <a:gd name="connsiteX1" fmla="*/ 1279377 w 3091186"/>
              <a:gd name="connsiteY1" fmla="*/ 684600 h 3836223"/>
              <a:gd name="connsiteX2" fmla="*/ 3091186 w 3091186"/>
              <a:gd name="connsiteY2" fmla="*/ 117439 h 3836223"/>
              <a:gd name="connsiteX3" fmla="*/ 2408280 w 3091186"/>
              <a:gd name="connsiteY3" fmla="*/ 2148898 h 3836223"/>
              <a:gd name="connsiteX4" fmla="*/ 1267802 w 3091186"/>
              <a:gd name="connsiteY4" fmla="*/ 3833115 h 3836223"/>
              <a:gd name="connsiteX5" fmla="*/ 3 w 3091186"/>
              <a:gd name="connsiteY5" fmla="*/ 2924401 h 3836223"/>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114336"/>
              <a:gd name="connsiteY0" fmla="*/ 2873046 h 3784868"/>
              <a:gd name="connsiteX1" fmla="*/ 1279377 w 3114336"/>
              <a:gd name="connsiteY1" fmla="*/ 633245 h 3784868"/>
              <a:gd name="connsiteX2" fmla="*/ 3114336 w 3114336"/>
              <a:gd name="connsiteY2" fmla="*/ 181831 h 3784868"/>
              <a:gd name="connsiteX3" fmla="*/ 2408280 w 3114336"/>
              <a:gd name="connsiteY3" fmla="*/ 2097543 h 3784868"/>
              <a:gd name="connsiteX4" fmla="*/ 1267802 w 3114336"/>
              <a:gd name="connsiteY4" fmla="*/ 3781760 h 3784868"/>
              <a:gd name="connsiteX5" fmla="*/ 3 w 3114336"/>
              <a:gd name="connsiteY5" fmla="*/ 2873046 h 3784868"/>
              <a:gd name="connsiteX0" fmla="*/ 3 w 3114336"/>
              <a:gd name="connsiteY0" fmla="*/ 2879593 h 3791415"/>
              <a:gd name="connsiteX1" fmla="*/ 1279377 w 3114336"/>
              <a:gd name="connsiteY1" fmla="*/ 639792 h 3791415"/>
              <a:gd name="connsiteX2" fmla="*/ 3114336 w 3114336"/>
              <a:gd name="connsiteY2" fmla="*/ 188378 h 3791415"/>
              <a:gd name="connsiteX3" fmla="*/ 2408280 w 3114336"/>
              <a:gd name="connsiteY3" fmla="*/ 2104090 h 3791415"/>
              <a:gd name="connsiteX4" fmla="*/ 1267802 w 3114336"/>
              <a:gd name="connsiteY4" fmla="*/ 3788307 h 3791415"/>
              <a:gd name="connsiteX5" fmla="*/ 3 w 3114336"/>
              <a:gd name="connsiteY5" fmla="*/ 2879593 h 3791415"/>
              <a:gd name="connsiteX0" fmla="*/ 3 w 3126074"/>
              <a:gd name="connsiteY0" fmla="*/ 2879593 h 3791415"/>
              <a:gd name="connsiteX1" fmla="*/ 1279377 w 3126074"/>
              <a:gd name="connsiteY1" fmla="*/ 639792 h 3791415"/>
              <a:gd name="connsiteX2" fmla="*/ 3114336 w 3126074"/>
              <a:gd name="connsiteY2" fmla="*/ 188378 h 3791415"/>
              <a:gd name="connsiteX3" fmla="*/ 2408280 w 3126074"/>
              <a:gd name="connsiteY3" fmla="*/ 2104090 h 3791415"/>
              <a:gd name="connsiteX4" fmla="*/ 1267802 w 3126074"/>
              <a:gd name="connsiteY4" fmla="*/ 3788307 h 3791415"/>
              <a:gd name="connsiteX5" fmla="*/ 3 w 3126074"/>
              <a:gd name="connsiteY5" fmla="*/ 2879593 h 3791415"/>
              <a:gd name="connsiteX0" fmla="*/ 3 w 3126006"/>
              <a:gd name="connsiteY0" fmla="*/ 2879593 h 3862240"/>
              <a:gd name="connsiteX1" fmla="*/ 1279377 w 3126006"/>
              <a:gd name="connsiteY1" fmla="*/ 639792 h 3862240"/>
              <a:gd name="connsiteX2" fmla="*/ 3114336 w 3126006"/>
              <a:gd name="connsiteY2" fmla="*/ 188378 h 3862240"/>
              <a:gd name="connsiteX3" fmla="*/ 2400785 w 3126006"/>
              <a:gd name="connsiteY3" fmla="*/ 2478844 h 3862240"/>
              <a:gd name="connsiteX4" fmla="*/ 1267802 w 3126006"/>
              <a:gd name="connsiteY4" fmla="*/ 3788307 h 3862240"/>
              <a:gd name="connsiteX5" fmla="*/ 3 w 3126006"/>
              <a:gd name="connsiteY5" fmla="*/ 2879593 h 3862240"/>
              <a:gd name="connsiteX0" fmla="*/ 3 w 3126006"/>
              <a:gd name="connsiteY0" fmla="*/ 2879593 h 3794896"/>
              <a:gd name="connsiteX1" fmla="*/ 1279377 w 3126006"/>
              <a:gd name="connsiteY1" fmla="*/ 639792 h 3794896"/>
              <a:gd name="connsiteX2" fmla="*/ 3114336 w 3126006"/>
              <a:gd name="connsiteY2" fmla="*/ 188378 h 3794896"/>
              <a:gd name="connsiteX3" fmla="*/ 2400785 w 3126006"/>
              <a:gd name="connsiteY3" fmla="*/ 2478844 h 3794896"/>
              <a:gd name="connsiteX4" fmla="*/ 1267802 w 3126006"/>
              <a:gd name="connsiteY4" fmla="*/ 3788307 h 3794896"/>
              <a:gd name="connsiteX5" fmla="*/ 3 w 3126006"/>
              <a:gd name="connsiteY5" fmla="*/ 2879593 h 3794896"/>
              <a:gd name="connsiteX0" fmla="*/ 3 w 3126006"/>
              <a:gd name="connsiteY0" fmla="*/ 2879593 h 3789775"/>
              <a:gd name="connsiteX1" fmla="*/ 1279377 w 3126006"/>
              <a:gd name="connsiteY1" fmla="*/ 639792 h 3789775"/>
              <a:gd name="connsiteX2" fmla="*/ 3114336 w 3126006"/>
              <a:gd name="connsiteY2" fmla="*/ 188378 h 3789775"/>
              <a:gd name="connsiteX3" fmla="*/ 2400785 w 3126006"/>
              <a:gd name="connsiteY3" fmla="*/ 2478844 h 3789775"/>
              <a:gd name="connsiteX4" fmla="*/ 1267802 w 3126006"/>
              <a:gd name="connsiteY4" fmla="*/ 3788307 h 3789775"/>
              <a:gd name="connsiteX5" fmla="*/ 3 w 3126006"/>
              <a:gd name="connsiteY5" fmla="*/ 2879593 h 3789775"/>
              <a:gd name="connsiteX0" fmla="*/ 439 w 3126442"/>
              <a:gd name="connsiteY0" fmla="*/ 2879593 h 3647901"/>
              <a:gd name="connsiteX1" fmla="*/ 1279813 w 3126442"/>
              <a:gd name="connsiteY1" fmla="*/ 639792 h 3647901"/>
              <a:gd name="connsiteX2" fmla="*/ 3114772 w 3126442"/>
              <a:gd name="connsiteY2" fmla="*/ 188378 h 3647901"/>
              <a:gd name="connsiteX3" fmla="*/ 2401221 w 3126442"/>
              <a:gd name="connsiteY3" fmla="*/ 2478844 h 3647901"/>
              <a:gd name="connsiteX4" fmla="*/ 1343189 w 3126442"/>
              <a:gd name="connsiteY4" fmla="*/ 3645900 h 3647901"/>
              <a:gd name="connsiteX5" fmla="*/ 439 w 3126442"/>
              <a:gd name="connsiteY5" fmla="*/ 2879593 h 3647901"/>
              <a:gd name="connsiteX0" fmla="*/ 439 w 3126442"/>
              <a:gd name="connsiteY0" fmla="*/ 2879593 h 3653543"/>
              <a:gd name="connsiteX1" fmla="*/ 1279813 w 3126442"/>
              <a:gd name="connsiteY1" fmla="*/ 639792 h 3653543"/>
              <a:gd name="connsiteX2" fmla="*/ 3114772 w 3126442"/>
              <a:gd name="connsiteY2" fmla="*/ 188378 h 3653543"/>
              <a:gd name="connsiteX3" fmla="*/ 2401221 w 3126442"/>
              <a:gd name="connsiteY3" fmla="*/ 2478844 h 3653543"/>
              <a:gd name="connsiteX4" fmla="*/ 1343189 w 3126442"/>
              <a:gd name="connsiteY4" fmla="*/ 3645900 h 3653543"/>
              <a:gd name="connsiteX5" fmla="*/ 439 w 3126442"/>
              <a:gd name="connsiteY5" fmla="*/ 2879593 h 3653543"/>
              <a:gd name="connsiteX0" fmla="*/ 339 w 3126342"/>
              <a:gd name="connsiteY0" fmla="*/ 2879593 h 3653543"/>
              <a:gd name="connsiteX1" fmla="*/ 1279713 w 3126342"/>
              <a:gd name="connsiteY1" fmla="*/ 639792 h 3653543"/>
              <a:gd name="connsiteX2" fmla="*/ 3114672 w 3126342"/>
              <a:gd name="connsiteY2" fmla="*/ 188378 h 3653543"/>
              <a:gd name="connsiteX3" fmla="*/ 2401121 w 3126342"/>
              <a:gd name="connsiteY3" fmla="*/ 2478844 h 3653543"/>
              <a:gd name="connsiteX4" fmla="*/ 1343089 w 3126342"/>
              <a:gd name="connsiteY4" fmla="*/ 3645900 h 3653543"/>
              <a:gd name="connsiteX5" fmla="*/ 339 w 3126342"/>
              <a:gd name="connsiteY5" fmla="*/ 2879593 h 3653543"/>
              <a:gd name="connsiteX0" fmla="*/ 134 w 3126137"/>
              <a:gd name="connsiteY0" fmla="*/ 2871098 h 3645048"/>
              <a:gd name="connsiteX1" fmla="*/ 1301993 w 3126137"/>
              <a:gd name="connsiteY1" fmla="*/ 676268 h 3645048"/>
              <a:gd name="connsiteX2" fmla="*/ 3114467 w 3126137"/>
              <a:gd name="connsiteY2" fmla="*/ 179883 h 3645048"/>
              <a:gd name="connsiteX3" fmla="*/ 2400916 w 3126137"/>
              <a:gd name="connsiteY3" fmla="*/ 2470349 h 3645048"/>
              <a:gd name="connsiteX4" fmla="*/ 1342884 w 3126137"/>
              <a:gd name="connsiteY4" fmla="*/ 3637405 h 3645048"/>
              <a:gd name="connsiteX5" fmla="*/ 134 w 3126137"/>
              <a:gd name="connsiteY5" fmla="*/ 2871098 h 3645048"/>
              <a:gd name="connsiteX0" fmla="*/ 134 w 3126137"/>
              <a:gd name="connsiteY0" fmla="*/ 2892071 h 3666021"/>
              <a:gd name="connsiteX1" fmla="*/ 1301993 w 3126137"/>
              <a:gd name="connsiteY1" fmla="*/ 697241 h 3666021"/>
              <a:gd name="connsiteX2" fmla="*/ 3114467 w 3126137"/>
              <a:gd name="connsiteY2" fmla="*/ 200856 h 3666021"/>
              <a:gd name="connsiteX3" fmla="*/ 2400916 w 3126137"/>
              <a:gd name="connsiteY3" fmla="*/ 2491322 h 3666021"/>
              <a:gd name="connsiteX4" fmla="*/ 1342884 w 3126137"/>
              <a:gd name="connsiteY4" fmla="*/ 3658378 h 3666021"/>
              <a:gd name="connsiteX5" fmla="*/ 134 w 3126137"/>
              <a:gd name="connsiteY5" fmla="*/ 2892071 h 3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137" h="3666021">
                <a:moveTo>
                  <a:pt x="134" y="2892071"/>
                </a:moveTo>
                <a:cubicBezTo>
                  <a:pt x="-6681" y="2398548"/>
                  <a:pt x="244703" y="1448742"/>
                  <a:pt x="1301993" y="697241"/>
                </a:cubicBezTo>
                <a:cubicBezTo>
                  <a:pt x="2076672" y="164488"/>
                  <a:pt x="2965865" y="-269405"/>
                  <a:pt x="3114467" y="200856"/>
                </a:cubicBezTo>
                <a:cubicBezTo>
                  <a:pt x="3256873" y="696356"/>
                  <a:pt x="2042101" y="1482362"/>
                  <a:pt x="2400916" y="2491322"/>
                </a:cubicBezTo>
                <a:cubicBezTo>
                  <a:pt x="2826997" y="3729006"/>
                  <a:pt x="1772995" y="3681527"/>
                  <a:pt x="1342884" y="3658378"/>
                </a:cubicBezTo>
                <a:cubicBezTo>
                  <a:pt x="912773" y="3635229"/>
                  <a:pt x="6949" y="3385594"/>
                  <a:pt x="134" y="2892071"/>
                </a:cubicBezTo>
                <a:close/>
              </a:path>
            </a:pathLst>
          </a:custGeom>
          <a:ln w="63500">
            <a:solidFill>
              <a:srgbClr val="FFFF00"/>
            </a:solidFill>
          </a:ln>
        </p:spPr>
        <p:txBody>
          <a:bodyPr>
            <a:normAutofit/>
          </a:bodyPr>
          <a:lstStyle>
            <a:lvl1pPr algn="ctr">
              <a:defRPr sz="1200"/>
            </a:lvl1pPr>
          </a:lstStyle>
          <a:p>
            <a:endParaRPr lang="en-US"/>
          </a:p>
        </p:txBody>
      </p:sp>
      <p:sp>
        <p:nvSpPr>
          <p:cNvPr id="17" name="Picture Placeholder 16">
            <a:extLst>
              <a:ext uri="{FF2B5EF4-FFF2-40B4-BE49-F238E27FC236}">
                <a16:creationId xmlns:a16="http://schemas.microsoft.com/office/drawing/2014/main" id="{9DC3AA27-FB4F-73A3-13BE-7291051A8640}"/>
              </a:ext>
            </a:extLst>
          </p:cNvPr>
          <p:cNvSpPr>
            <a:spLocks noGrp="1"/>
          </p:cNvSpPr>
          <p:nvPr>
            <p:ph type="pic" sz="quarter" idx="13"/>
          </p:nvPr>
        </p:nvSpPr>
        <p:spPr>
          <a:xfrm>
            <a:off x="7194462" y="414664"/>
            <a:ext cx="3928043" cy="3490063"/>
          </a:xfrm>
          <a:custGeom>
            <a:avLst/>
            <a:gdLst>
              <a:gd name="connsiteX0" fmla="*/ 1199357 w 2398713"/>
              <a:gd name="connsiteY0" fmla="*/ 626269 h 2505075"/>
              <a:gd name="connsiteX1" fmla="*/ 1199357 w 2398713"/>
              <a:gd name="connsiteY1" fmla="*/ 2505075 h 2505075"/>
              <a:gd name="connsiteX2" fmla="*/ 1199357 w 2398713"/>
              <a:gd name="connsiteY2" fmla="*/ 626269 h 2505075"/>
              <a:gd name="connsiteX0" fmla="*/ 1329749 w 2420535"/>
              <a:gd name="connsiteY0" fmla="*/ 583428 h 2523194"/>
              <a:gd name="connsiteX1" fmla="*/ 1157029 w 2420535"/>
              <a:gd name="connsiteY1" fmla="*/ 2523194 h 2523194"/>
              <a:gd name="connsiteX2" fmla="*/ 1329749 w 2420535"/>
              <a:gd name="connsiteY2" fmla="*/ 583428 h 2523194"/>
              <a:gd name="connsiteX0" fmla="*/ 1273133 w 2363919"/>
              <a:gd name="connsiteY0" fmla="*/ 583428 h 2523194"/>
              <a:gd name="connsiteX1" fmla="*/ 1100413 w 2363919"/>
              <a:gd name="connsiteY1" fmla="*/ 2523194 h 2523194"/>
              <a:gd name="connsiteX2" fmla="*/ 1273133 w 2363919"/>
              <a:gd name="connsiteY2" fmla="*/ 583428 h 2523194"/>
              <a:gd name="connsiteX0" fmla="*/ 905069 w 1995855"/>
              <a:gd name="connsiteY0" fmla="*/ 583428 h 2523582"/>
              <a:gd name="connsiteX1" fmla="*/ 732349 w 1995855"/>
              <a:gd name="connsiteY1" fmla="*/ 2523194 h 2523582"/>
              <a:gd name="connsiteX2" fmla="*/ 987 w 1995855"/>
              <a:gd name="connsiteY2" fmla="*/ 750572 h 2523582"/>
              <a:gd name="connsiteX3" fmla="*/ 905069 w 1995855"/>
              <a:gd name="connsiteY3" fmla="*/ 583428 h 2523582"/>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087727 w 2178513"/>
              <a:gd name="connsiteY0" fmla="*/ 687972 h 2628013"/>
              <a:gd name="connsiteX1" fmla="*/ 915007 w 2178513"/>
              <a:gd name="connsiteY1" fmla="*/ 2627738 h 2628013"/>
              <a:gd name="connsiteX2" fmla="*/ 765 w 2178513"/>
              <a:gd name="connsiteY2" fmla="*/ 235356 h 2628013"/>
              <a:gd name="connsiteX3" fmla="*/ 1087727 w 2178513"/>
              <a:gd name="connsiteY3" fmla="*/ 687972 h 2628013"/>
              <a:gd name="connsiteX0" fmla="*/ 1271449 w 2362235"/>
              <a:gd name="connsiteY0" fmla="*/ 687972 h 2628017"/>
              <a:gd name="connsiteX1" fmla="*/ 1098729 w 2362235"/>
              <a:gd name="connsiteY1" fmla="*/ 2627738 h 2628017"/>
              <a:gd name="connsiteX2" fmla="*/ 184487 w 2362235"/>
              <a:gd name="connsiteY2" fmla="*/ 235356 h 2628017"/>
              <a:gd name="connsiteX3" fmla="*/ 1271449 w 2362235"/>
              <a:gd name="connsiteY3" fmla="*/ 687972 h 2628017"/>
              <a:gd name="connsiteX0" fmla="*/ 1271449 w 2362235"/>
              <a:gd name="connsiteY0" fmla="*/ 583429 h 2523474"/>
              <a:gd name="connsiteX1" fmla="*/ 1098729 w 2362235"/>
              <a:gd name="connsiteY1" fmla="*/ 2523195 h 2523474"/>
              <a:gd name="connsiteX2" fmla="*/ 184487 w 2362235"/>
              <a:gd name="connsiteY2" fmla="*/ 130813 h 2523474"/>
              <a:gd name="connsiteX3" fmla="*/ 1271449 w 2362235"/>
              <a:gd name="connsiteY3" fmla="*/ 583429 h 2523474"/>
              <a:gd name="connsiteX0" fmla="*/ 1220649 w 2345461"/>
              <a:gd name="connsiteY0" fmla="*/ 587319 h 2507044"/>
              <a:gd name="connsiteX1" fmla="*/ 1098729 w 2345461"/>
              <a:gd name="connsiteY1" fmla="*/ 2506765 h 2507044"/>
              <a:gd name="connsiteX2" fmla="*/ 184487 w 2345461"/>
              <a:gd name="connsiteY2" fmla="*/ 114383 h 2507044"/>
              <a:gd name="connsiteX3" fmla="*/ 1220649 w 2345461"/>
              <a:gd name="connsiteY3" fmla="*/ 587319 h 2507044"/>
              <a:gd name="connsiteX0" fmla="*/ 1220649 w 2279170"/>
              <a:gd name="connsiteY0" fmla="*/ 515663 h 2435388"/>
              <a:gd name="connsiteX1" fmla="*/ 1098729 w 2279170"/>
              <a:gd name="connsiteY1" fmla="*/ 2435109 h 2435388"/>
              <a:gd name="connsiteX2" fmla="*/ 184487 w 2279170"/>
              <a:gd name="connsiteY2" fmla="*/ 42727 h 2435388"/>
              <a:gd name="connsiteX3" fmla="*/ 1220649 w 2279170"/>
              <a:gd name="connsiteY3" fmla="*/ 515663 h 2435388"/>
              <a:gd name="connsiteX0" fmla="*/ 1220649 w 2074786"/>
              <a:gd name="connsiteY0" fmla="*/ 515663 h 2440207"/>
              <a:gd name="connsiteX1" fmla="*/ 2074247 w 2074786"/>
              <a:gd name="connsiteY1" fmla="*/ 672647 h 2440207"/>
              <a:gd name="connsiteX2" fmla="*/ 1098729 w 2074786"/>
              <a:gd name="connsiteY2" fmla="*/ 2435109 h 2440207"/>
              <a:gd name="connsiteX3" fmla="*/ 184487 w 2074786"/>
              <a:gd name="connsiteY3" fmla="*/ 42727 h 2440207"/>
              <a:gd name="connsiteX4" fmla="*/ 1220649 w 2074786"/>
              <a:gd name="connsiteY4" fmla="*/ 515663 h 2440207"/>
              <a:gd name="connsiteX0" fmla="*/ 1220649 w 1953010"/>
              <a:gd name="connsiteY0" fmla="*/ 793004 h 2715738"/>
              <a:gd name="connsiteX1" fmla="*/ 1952327 w 1953010"/>
              <a:gd name="connsiteY1" fmla="*/ 55908 h 2715738"/>
              <a:gd name="connsiteX2" fmla="*/ 1098729 w 1953010"/>
              <a:gd name="connsiteY2" fmla="*/ 2712450 h 2715738"/>
              <a:gd name="connsiteX3" fmla="*/ 184487 w 1953010"/>
              <a:gd name="connsiteY3" fmla="*/ 320068 h 2715738"/>
              <a:gd name="connsiteX4" fmla="*/ 1220649 w 1953010"/>
              <a:gd name="connsiteY4" fmla="*/ 793004 h 2715738"/>
              <a:gd name="connsiteX0" fmla="*/ 1220649 w 2196398"/>
              <a:gd name="connsiteY0" fmla="*/ 793004 h 2715623"/>
              <a:gd name="connsiteX1" fmla="*/ 1952327 w 2196398"/>
              <a:gd name="connsiteY1" fmla="*/ 55908 h 2715623"/>
              <a:gd name="connsiteX2" fmla="*/ 1098729 w 2196398"/>
              <a:gd name="connsiteY2" fmla="*/ 2712450 h 2715623"/>
              <a:gd name="connsiteX3" fmla="*/ 184487 w 2196398"/>
              <a:gd name="connsiteY3" fmla="*/ 320068 h 2715623"/>
              <a:gd name="connsiteX4" fmla="*/ 1220649 w 2196398"/>
              <a:gd name="connsiteY4" fmla="*/ 793004 h 2715623"/>
              <a:gd name="connsiteX0" fmla="*/ 1194991 w 2218048"/>
              <a:gd name="connsiteY0" fmla="*/ 793004 h 2492401"/>
              <a:gd name="connsiteX1" fmla="*/ 1926669 w 2218048"/>
              <a:gd name="connsiteY1" fmla="*/ 55908 h 2492401"/>
              <a:gd name="connsiteX2" fmla="*/ 1388031 w 2218048"/>
              <a:gd name="connsiteY2" fmla="*/ 2488930 h 2492401"/>
              <a:gd name="connsiteX3" fmla="*/ 158829 w 2218048"/>
              <a:gd name="connsiteY3" fmla="*/ 320068 h 2492401"/>
              <a:gd name="connsiteX4" fmla="*/ 1194991 w 2218048"/>
              <a:gd name="connsiteY4" fmla="*/ 793004 h 2492401"/>
              <a:gd name="connsiteX0" fmla="*/ 1259546 w 2282603"/>
              <a:gd name="connsiteY0" fmla="*/ 793004 h 2492401"/>
              <a:gd name="connsiteX1" fmla="*/ 1991224 w 2282603"/>
              <a:gd name="connsiteY1" fmla="*/ 55908 h 2492401"/>
              <a:gd name="connsiteX2" fmla="*/ 1452586 w 2282603"/>
              <a:gd name="connsiteY2" fmla="*/ 2488930 h 2492401"/>
              <a:gd name="connsiteX3" fmla="*/ 223384 w 2282603"/>
              <a:gd name="connsiteY3" fmla="*/ 320068 h 2492401"/>
              <a:gd name="connsiteX4" fmla="*/ 1259546 w 2282603"/>
              <a:gd name="connsiteY4" fmla="*/ 793004 h 2492401"/>
              <a:gd name="connsiteX0" fmla="*/ 1259546 w 2400661"/>
              <a:gd name="connsiteY0" fmla="*/ 793004 h 2488930"/>
              <a:gd name="connsiteX1" fmla="*/ 1991224 w 2400661"/>
              <a:gd name="connsiteY1" fmla="*/ 55908 h 2488930"/>
              <a:gd name="connsiteX2" fmla="*/ 1452586 w 2400661"/>
              <a:gd name="connsiteY2" fmla="*/ 2488930 h 2488930"/>
              <a:gd name="connsiteX3" fmla="*/ 223384 w 2400661"/>
              <a:gd name="connsiteY3" fmla="*/ 320068 h 2488930"/>
              <a:gd name="connsiteX4" fmla="*/ 1259546 w 2400661"/>
              <a:gd name="connsiteY4" fmla="*/ 793004 h 2488930"/>
              <a:gd name="connsiteX0" fmla="*/ 1259546 w 2400661"/>
              <a:gd name="connsiteY0" fmla="*/ 737294 h 2433220"/>
              <a:gd name="connsiteX1" fmla="*/ 1991224 w 2400661"/>
              <a:gd name="connsiteY1" fmla="*/ 198 h 2433220"/>
              <a:gd name="connsiteX2" fmla="*/ 1452586 w 2400661"/>
              <a:gd name="connsiteY2" fmla="*/ 2433220 h 2433220"/>
              <a:gd name="connsiteX3" fmla="*/ 223384 w 2400661"/>
              <a:gd name="connsiteY3" fmla="*/ 264358 h 2433220"/>
              <a:gd name="connsiteX4" fmla="*/ 1259546 w 2400661"/>
              <a:gd name="connsiteY4" fmla="*/ 737294 h 2433220"/>
              <a:gd name="connsiteX0" fmla="*/ 1259546 w 2403924"/>
              <a:gd name="connsiteY0" fmla="*/ 738474 h 2436039"/>
              <a:gd name="connsiteX1" fmla="*/ 1991224 w 2403924"/>
              <a:gd name="connsiteY1" fmla="*/ 1378 h 2436039"/>
              <a:gd name="connsiteX2" fmla="*/ 2387465 w 2403924"/>
              <a:gd name="connsiteY2" fmla="*/ 610979 h 2436039"/>
              <a:gd name="connsiteX3" fmla="*/ 1452586 w 2403924"/>
              <a:gd name="connsiteY3" fmla="*/ 2434400 h 2436039"/>
              <a:gd name="connsiteX4" fmla="*/ 223384 w 2403924"/>
              <a:gd name="connsiteY4" fmla="*/ 265538 h 2436039"/>
              <a:gd name="connsiteX5" fmla="*/ 1259546 w 2403924"/>
              <a:gd name="connsiteY5" fmla="*/ 738474 h 2436039"/>
              <a:gd name="connsiteX0" fmla="*/ 1259546 w 2661261"/>
              <a:gd name="connsiteY0" fmla="*/ 738049 h 2435744"/>
              <a:gd name="connsiteX1" fmla="*/ 1991224 w 2661261"/>
              <a:gd name="connsiteY1" fmla="*/ 953 h 2435744"/>
              <a:gd name="connsiteX2" fmla="*/ 2651625 w 2661261"/>
              <a:gd name="connsiteY2" fmla="*/ 722314 h 2435744"/>
              <a:gd name="connsiteX3" fmla="*/ 1452586 w 2661261"/>
              <a:gd name="connsiteY3" fmla="*/ 2433975 h 2435744"/>
              <a:gd name="connsiteX4" fmla="*/ 223384 w 2661261"/>
              <a:gd name="connsiteY4" fmla="*/ 265113 h 2435744"/>
              <a:gd name="connsiteX5" fmla="*/ 1259546 w 2661261"/>
              <a:gd name="connsiteY5" fmla="*/ 738049 h 2435744"/>
              <a:gd name="connsiteX0" fmla="*/ 1259546 w 2667585"/>
              <a:gd name="connsiteY0" fmla="*/ 738365 h 2436060"/>
              <a:gd name="connsiteX1" fmla="*/ 1991224 w 2667585"/>
              <a:gd name="connsiteY1" fmla="*/ 1269 h 2436060"/>
              <a:gd name="connsiteX2" fmla="*/ 2651625 w 2667585"/>
              <a:gd name="connsiteY2" fmla="*/ 722630 h 2436060"/>
              <a:gd name="connsiteX3" fmla="*/ 1452586 w 2667585"/>
              <a:gd name="connsiteY3" fmla="*/ 2434291 h 2436060"/>
              <a:gd name="connsiteX4" fmla="*/ 223384 w 2667585"/>
              <a:gd name="connsiteY4" fmla="*/ 265429 h 2436060"/>
              <a:gd name="connsiteX5" fmla="*/ 1259546 w 2667585"/>
              <a:gd name="connsiteY5" fmla="*/ 738365 h 2436060"/>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333952 w 2741991"/>
              <a:gd name="connsiteY0" fmla="*/ 738365 h 2436257"/>
              <a:gd name="connsiteX1" fmla="*/ 2065630 w 2741991"/>
              <a:gd name="connsiteY1" fmla="*/ 1269 h 2436257"/>
              <a:gd name="connsiteX2" fmla="*/ 2726031 w 2741991"/>
              <a:gd name="connsiteY2" fmla="*/ 722630 h 2436257"/>
              <a:gd name="connsiteX3" fmla="*/ 1526992 w 2741991"/>
              <a:gd name="connsiteY3" fmla="*/ 2434291 h 2436257"/>
              <a:gd name="connsiteX4" fmla="*/ 212729 w 2741991"/>
              <a:gd name="connsiteY4" fmla="*/ 249480 h 2436257"/>
              <a:gd name="connsiteX5" fmla="*/ 1333952 w 2741991"/>
              <a:gd name="connsiteY5" fmla="*/ 738365 h 24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1991" h="2436257">
                <a:moveTo>
                  <a:pt x="1333952" y="738365"/>
                </a:moveTo>
                <a:cubicBezTo>
                  <a:pt x="1702075" y="715761"/>
                  <a:pt x="1456030" y="-13839"/>
                  <a:pt x="2065630" y="1269"/>
                </a:cubicBezTo>
                <a:cubicBezTo>
                  <a:pt x="2253616" y="-19980"/>
                  <a:pt x="2846284" y="225686"/>
                  <a:pt x="2726031" y="722630"/>
                </a:cubicBezTo>
                <a:cubicBezTo>
                  <a:pt x="2554978" y="1270374"/>
                  <a:pt x="1887672" y="2491864"/>
                  <a:pt x="1526992" y="2434291"/>
                </a:cubicBezTo>
                <a:cubicBezTo>
                  <a:pt x="654952" y="2340228"/>
                  <a:pt x="-476458" y="603254"/>
                  <a:pt x="212729" y="249480"/>
                </a:cubicBezTo>
                <a:cubicBezTo>
                  <a:pt x="851116" y="27786"/>
                  <a:pt x="1069818" y="757888"/>
                  <a:pt x="1333952" y="738365"/>
                </a:cubicBezTo>
                <a:close/>
              </a:path>
            </a:pathLst>
          </a:custGeom>
          <a:ln w="63500">
            <a:solidFill>
              <a:srgbClr val="00FF00"/>
            </a:solidFill>
          </a:ln>
        </p:spPr>
        <p:txBody>
          <a:bodyPr>
            <a:normAutofit/>
          </a:bodyPr>
          <a:lstStyle>
            <a:lvl1pPr algn="ctr">
              <a:defRPr sz="1200"/>
            </a:lvl1pPr>
          </a:lstStyle>
          <a:p>
            <a:endParaRPr lang="en-US"/>
          </a:p>
        </p:txBody>
      </p:sp>
      <p:sp>
        <p:nvSpPr>
          <p:cNvPr id="21" name="Picture Placeholder 20">
            <a:extLst>
              <a:ext uri="{FF2B5EF4-FFF2-40B4-BE49-F238E27FC236}">
                <a16:creationId xmlns:a16="http://schemas.microsoft.com/office/drawing/2014/main" id="{72E20A08-B384-901F-BC68-ED3AF2299E1F}"/>
              </a:ext>
            </a:extLst>
          </p:cNvPr>
          <p:cNvSpPr>
            <a:spLocks noGrp="1"/>
          </p:cNvSpPr>
          <p:nvPr>
            <p:ph type="pic" sz="quarter" idx="14"/>
          </p:nvPr>
        </p:nvSpPr>
        <p:spPr>
          <a:xfrm>
            <a:off x="226280" y="3259992"/>
            <a:ext cx="3794094" cy="3184210"/>
          </a:xfrm>
          <a:custGeom>
            <a:avLst/>
            <a:gdLst>
              <a:gd name="connsiteX0" fmla="*/ -9 w 3405187"/>
              <a:gd name="connsiteY0" fmla="*/ 1890766 h 2940050"/>
              <a:gd name="connsiteX1" fmla="*/ 524359 w 3405187"/>
              <a:gd name="connsiteY1" fmla="*/ 1308453 h 2940050"/>
              <a:gd name="connsiteX2" fmla="*/ 337218 w 3405187"/>
              <a:gd name="connsiteY2" fmla="*/ 582315 h 2940050"/>
              <a:gd name="connsiteX3" fmla="*/ 1178235 w 3405187"/>
              <a:gd name="connsiteY3" fmla="*/ 582317 h 2940050"/>
              <a:gd name="connsiteX4" fmla="*/ 1702594 w 3405187"/>
              <a:gd name="connsiteY4" fmla="*/ 0 h 2940050"/>
              <a:gd name="connsiteX5" fmla="*/ 2226952 w 3405187"/>
              <a:gd name="connsiteY5" fmla="*/ 582317 h 2940050"/>
              <a:gd name="connsiteX6" fmla="*/ 3067969 w 3405187"/>
              <a:gd name="connsiteY6" fmla="*/ 582315 h 2940050"/>
              <a:gd name="connsiteX7" fmla="*/ 2880828 w 3405187"/>
              <a:gd name="connsiteY7" fmla="*/ 1308453 h 2940050"/>
              <a:gd name="connsiteX8" fmla="*/ 3405196 w 3405187"/>
              <a:gd name="connsiteY8" fmla="*/ 1890766 h 2940050"/>
              <a:gd name="connsiteX9" fmla="*/ 2647461 w 3405187"/>
              <a:gd name="connsiteY9" fmla="*/ 2213927 h 2940050"/>
              <a:gd name="connsiteX10" fmla="*/ 2460315 w 3405187"/>
              <a:gd name="connsiteY10" fmla="*/ 2940065 h 2940050"/>
              <a:gd name="connsiteX11" fmla="*/ 1702594 w 3405187"/>
              <a:gd name="connsiteY11" fmla="*/ 2616901 h 2940050"/>
              <a:gd name="connsiteX12" fmla="*/ 944872 w 3405187"/>
              <a:gd name="connsiteY12" fmla="*/ 2940065 h 2940050"/>
              <a:gd name="connsiteX13" fmla="*/ 757726 w 3405187"/>
              <a:gd name="connsiteY13" fmla="*/ 2213927 h 2940050"/>
              <a:gd name="connsiteX14" fmla="*/ -9 w 3405187"/>
              <a:gd name="connsiteY14" fmla="*/ 1890766 h 2940050"/>
              <a:gd name="connsiteX0" fmla="*/ 0 w 3405205"/>
              <a:gd name="connsiteY0" fmla="*/ 1890766 h 2940065"/>
              <a:gd name="connsiteX1" fmla="*/ 524368 w 3405205"/>
              <a:gd name="connsiteY1" fmla="*/ 130845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757735 w 3405205"/>
              <a:gd name="connsiteY13" fmla="*/ 2213927 h 2940065"/>
              <a:gd name="connsiteX14" fmla="*/ 0 w 3405205"/>
              <a:gd name="connsiteY14" fmla="*/ 1890766 h 2940065"/>
              <a:gd name="connsiteX0" fmla="*/ 0 w 3405205"/>
              <a:gd name="connsiteY0" fmla="*/ 1890766 h 2940065"/>
              <a:gd name="connsiteX1" fmla="*/ 524368 w 3405205"/>
              <a:gd name="connsiteY1" fmla="*/ 130845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296990 w 3405205"/>
              <a:gd name="connsiteY13" fmla="*/ 2157220 h 2940065"/>
              <a:gd name="connsiteX14" fmla="*/ 0 w 3405205"/>
              <a:gd name="connsiteY14" fmla="*/ 1890766 h 2940065"/>
              <a:gd name="connsiteX0" fmla="*/ 0 w 3405205"/>
              <a:gd name="connsiteY0" fmla="*/ 1890766 h 2940065"/>
              <a:gd name="connsiteX1" fmla="*/ 836256 w 3405205"/>
              <a:gd name="connsiteY1" fmla="*/ 91859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296990 w 3405205"/>
              <a:gd name="connsiteY13" fmla="*/ 2157220 h 2940065"/>
              <a:gd name="connsiteX14" fmla="*/ 0 w 3405205"/>
              <a:gd name="connsiteY14" fmla="*/ 1890766 h 2940065"/>
              <a:gd name="connsiteX0" fmla="*/ 14898 w 3108215"/>
              <a:gd name="connsiteY0" fmla="*/ 1189017 h 2940065"/>
              <a:gd name="connsiteX1" fmla="*/ 539266 w 3108215"/>
              <a:gd name="connsiteY1" fmla="*/ 918593 h 2940065"/>
              <a:gd name="connsiteX2" fmla="*/ 40237 w 3108215"/>
              <a:gd name="connsiteY2" fmla="*/ 582315 h 2940065"/>
              <a:gd name="connsiteX3" fmla="*/ 881254 w 3108215"/>
              <a:gd name="connsiteY3" fmla="*/ 582317 h 2940065"/>
              <a:gd name="connsiteX4" fmla="*/ 1405613 w 3108215"/>
              <a:gd name="connsiteY4" fmla="*/ 0 h 2940065"/>
              <a:gd name="connsiteX5" fmla="*/ 1929971 w 3108215"/>
              <a:gd name="connsiteY5" fmla="*/ 582317 h 2940065"/>
              <a:gd name="connsiteX6" fmla="*/ 2770988 w 3108215"/>
              <a:gd name="connsiteY6" fmla="*/ 582315 h 2940065"/>
              <a:gd name="connsiteX7" fmla="*/ 2583847 w 3108215"/>
              <a:gd name="connsiteY7" fmla="*/ 1308453 h 2940065"/>
              <a:gd name="connsiteX8" fmla="*/ 3108215 w 3108215"/>
              <a:gd name="connsiteY8" fmla="*/ 1890766 h 2940065"/>
              <a:gd name="connsiteX9" fmla="*/ 2350480 w 3108215"/>
              <a:gd name="connsiteY9" fmla="*/ 2213927 h 2940065"/>
              <a:gd name="connsiteX10" fmla="*/ 2163334 w 3108215"/>
              <a:gd name="connsiteY10" fmla="*/ 2940065 h 2940065"/>
              <a:gd name="connsiteX11" fmla="*/ 1405613 w 3108215"/>
              <a:gd name="connsiteY11" fmla="*/ 2616901 h 2940065"/>
              <a:gd name="connsiteX12" fmla="*/ 428151 w 3108215"/>
              <a:gd name="connsiteY12" fmla="*/ 2699061 h 2940065"/>
              <a:gd name="connsiteX13" fmla="*/ 0 w 3108215"/>
              <a:gd name="connsiteY13" fmla="*/ 2157220 h 2940065"/>
              <a:gd name="connsiteX14" fmla="*/ 14898 w 3108215"/>
              <a:gd name="connsiteY14" fmla="*/ 1189017 h 2940065"/>
              <a:gd name="connsiteX0" fmla="*/ 175135 w 3268452"/>
              <a:gd name="connsiteY0" fmla="*/ 1189017 h 2940065"/>
              <a:gd name="connsiteX1" fmla="*/ 699503 w 3268452"/>
              <a:gd name="connsiteY1" fmla="*/ 918593 h 2940065"/>
              <a:gd name="connsiteX2" fmla="*/ 200474 w 3268452"/>
              <a:gd name="connsiteY2" fmla="*/ 582315 h 2940065"/>
              <a:gd name="connsiteX3" fmla="*/ 1041491 w 3268452"/>
              <a:gd name="connsiteY3" fmla="*/ 582317 h 2940065"/>
              <a:gd name="connsiteX4" fmla="*/ 1565850 w 3268452"/>
              <a:gd name="connsiteY4" fmla="*/ 0 h 2940065"/>
              <a:gd name="connsiteX5" fmla="*/ 2090208 w 3268452"/>
              <a:gd name="connsiteY5" fmla="*/ 582317 h 2940065"/>
              <a:gd name="connsiteX6" fmla="*/ 2931225 w 3268452"/>
              <a:gd name="connsiteY6" fmla="*/ 582315 h 2940065"/>
              <a:gd name="connsiteX7" fmla="*/ 2744084 w 3268452"/>
              <a:gd name="connsiteY7" fmla="*/ 1308453 h 2940065"/>
              <a:gd name="connsiteX8" fmla="*/ 3268452 w 3268452"/>
              <a:gd name="connsiteY8" fmla="*/ 1890766 h 2940065"/>
              <a:gd name="connsiteX9" fmla="*/ 2510717 w 3268452"/>
              <a:gd name="connsiteY9" fmla="*/ 2213927 h 2940065"/>
              <a:gd name="connsiteX10" fmla="*/ 2323571 w 3268452"/>
              <a:gd name="connsiteY10" fmla="*/ 2940065 h 2940065"/>
              <a:gd name="connsiteX11" fmla="*/ 1565850 w 3268452"/>
              <a:gd name="connsiteY11" fmla="*/ 2616901 h 2940065"/>
              <a:gd name="connsiteX12" fmla="*/ 588388 w 3268452"/>
              <a:gd name="connsiteY12" fmla="*/ 2699061 h 2940065"/>
              <a:gd name="connsiteX13" fmla="*/ 160237 w 3268452"/>
              <a:gd name="connsiteY13" fmla="*/ 2157220 h 2940065"/>
              <a:gd name="connsiteX14" fmla="*/ 175135 w 3268452"/>
              <a:gd name="connsiteY14" fmla="*/ 1189017 h 2940065"/>
              <a:gd name="connsiteX0" fmla="*/ 210114 w 3303431"/>
              <a:gd name="connsiteY0" fmla="*/ 1189017 h 2940065"/>
              <a:gd name="connsiteX1" fmla="*/ 734482 w 3303431"/>
              <a:gd name="connsiteY1" fmla="*/ 918593 h 2940065"/>
              <a:gd name="connsiteX2" fmla="*/ 235453 w 3303431"/>
              <a:gd name="connsiteY2" fmla="*/ 582315 h 2940065"/>
              <a:gd name="connsiteX3" fmla="*/ 1076470 w 3303431"/>
              <a:gd name="connsiteY3" fmla="*/ 582317 h 2940065"/>
              <a:gd name="connsiteX4" fmla="*/ 1600829 w 3303431"/>
              <a:gd name="connsiteY4" fmla="*/ 0 h 2940065"/>
              <a:gd name="connsiteX5" fmla="*/ 2125187 w 3303431"/>
              <a:gd name="connsiteY5" fmla="*/ 582317 h 2940065"/>
              <a:gd name="connsiteX6" fmla="*/ 2966204 w 3303431"/>
              <a:gd name="connsiteY6" fmla="*/ 582315 h 2940065"/>
              <a:gd name="connsiteX7" fmla="*/ 2779063 w 3303431"/>
              <a:gd name="connsiteY7" fmla="*/ 1308453 h 2940065"/>
              <a:gd name="connsiteX8" fmla="*/ 3303431 w 3303431"/>
              <a:gd name="connsiteY8" fmla="*/ 1890766 h 2940065"/>
              <a:gd name="connsiteX9" fmla="*/ 2545696 w 3303431"/>
              <a:gd name="connsiteY9" fmla="*/ 2213927 h 2940065"/>
              <a:gd name="connsiteX10" fmla="*/ 2358550 w 3303431"/>
              <a:gd name="connsiteY10" fmla="*/ 2940065 h 2940065"/>
              <a:gd name="connsiteX11" fmla="*/ 1600829 w 3303431"/>
              <a:gd name="connsiteY11" fmla="*/ 2616901 h 2940065"/>
              <a:gd name="connsiteX12" fmla="*/ 623367 w 3303431"/>
              <a:gd name="connsiteY12" fmla="*/ 2699061 h 2940065"/>
              <a:gd name="connsiteX13" fmla="*/ 195216 w 3303431"/>
              <a:gd name="connsiteY13" fmla="*/ 2157220 h 2940065"/>
              <a:gd name="connsiteX14" fmla="*/ 210114 w 3303431"/>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97547 w 3257176"/>
              <a:gd name="connsiteY0" fmla="*/ 1203455 h 2940065"/>
              <a:gd name="connsiteX1" fmla="*/ 907967 w 3257176"/>
              <a:gd name="connsiteY1" fmla="*/ 1939318 h 2940065"/>
              <a:gd name="connsiteX2" fmla="*/ 763356 w 3257176"/>
              <a:gd name="connsiteY2" fmla="*/ 475989 h 2940065"/>
              <a:gd name="connsiteX3" fmla="*/ 1030215 w 3257176"/>
              <a:gd name="connsiteY3" fmla="*/ 582317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030215 w 3257176"/>
              <a:gd name="connsiteY3" fmla="*/ 582317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338223 w 3257176"/>
              <a:gd name="connsiteY3" fmla="*/ 1453404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2078932 w 3257176"/>
              <a:gd name="connsiteY5" fmla="*/ 577505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2078932 w 3257176"/>
              <a:gd name="connsiteY5" fmla="*/ 577505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1862363 w 3257176"/>
              <a:gd name="connsiteY5" fmla="*/ 1304212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1862363 w 3257176"/>
              <a:gd name="connsiteY5" fmla="*/ 1304212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919949 w 3257176"/>
              <a:gd name="connsiteY6" fmla="*/ 577511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41882 w 3257176"/>
              <a:gd name="connsiteY6" fmla="*/ 808518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160924"/>
              <a:gd name="connsiteY0" fmla="*/ 1198651 h 2935261"/>
              <a:gd name="connsiteX1" fmla="*/ 907967 w 3160924"/>
              <a:gd name="connsiteY1" fmla="*/ 1934514 h 2935261"/>
              <a:gd name="connsiteX2" fmla="*/ 864422 w 3160924"/>
              <a:gd name="connsiteY2" fmla="*/ 432684 h 2935261"/>
              <a:gd name="connsiteX3" fmla="*/ 1338223 w 3160924"/>
              <a:gd name="connsiteY3" fmla="*/ 1448600 h 2935261"/>
              <a:gd name="connsiteX4" fmla="*/ 1718204 w 3160924"/>
              <a:gd name="connsiteY4" fmla="*/ 8 h 2935261"/>
              <a:gd name="connsiteX5" fmla="*/ 1862363 w 3160924"/>
              <a:gd name="connsiteY5" fmla="*/ 1304220 h 2935261"/>
              <a:gd name="connsiteX6" fmla="*/ 2741882 w 3160924"/>
              <a:gd name="connsiteY6" fmla="*/ 808518 h 2935261"/>
              <a:gd name="connsiteX7" fmla="*/ 2290046 w 3160924"/>
              <a:gd name="connsiteY7" fmla="*/ 1679035 h 2935261"/>
              <a:gd name="connsiteX8" fmla="*/ 3160924 w 3160924"/>
              <a:gd name="connsiteY8" fmla="*/ 1659768 h 2935261"/>
              <a:gd name="connsiteX9" fmla="*/ 2499441 w 3160924"/>
              <a:gd name="connsiteY9" fmla="*/ 2209123 h 2935261"/>
              <a:gd name="connsiteX10" fmla="*/ 2312295 w 3160924"/>
              <a:gd name="connsiteY10" fmla="*/ 2935261 h 2935261"/>
              <a:gd name="connsiteX11" fmla="*/ 1554574 w 3160924"/>
              <a:gd name="connsiteY11" fmla="*/ 2612097 h 2935261"/>
              <a:gd name="connsiteX12" fmla="*/ 577112 w 3160924"/>
              <a:gd name="connsiteY12" fmla="*/ 2694257 h 2935261"/>
              <a:gd name="connsiteX13" fmla="*/ 219844 w 3160924"/>
              <a:gd name="connsiteY13" fmla="*/ 2244565 h 2935261"/>
              <a:gd name="connsiteX14" fmla="*/ 197547 w 3160924"/>
              <a:gd name="connsiteY14" fmla="*/ 1198651 h 2935261"/>
              <a:gd name="connsiteX0" fmla="*/ 197547 w 3160924"/>
              <a:gd name="connsiteY0" fmla="*/ 1198651 h 2935261"/>
              <a:gd name="connsiteX1" fmla="*/ 907967 w 3160924"/>
              <a:gd name="connsiteY1" fmla="*/ 1934514 h 2935261"/>
              <a:gd name="connsiteX2" fmla="*/ 864422 w 3160924"/>
              <a:gd name="connsiteY2" fmla="*/ 432684 h 2935261"/>
              <a:gd name="connsiteX3" fmla="*/ 1338223 w 3160924"/>
              <a:gd name="connsiteY3" fmla="*/ 1448600 h 2935261"/>
              <a:gd name="connsiteX4" fmla="*/ 1718204 w 3160924"/>
              <a:gd name="connsiteY4" fmla="*/ 8 h 2935261"/>
              <a:gd name="connsiteX5" fmla="*/ 1862363 w 3160924"/>
              <a:gd name="connsiteY5" fmla="*/ 1304220 h 2935261"/>
              <a:gd name="connsiteX6" fmla="*/ 2741882 w 3160924"/>
              <a:gd name="connsiteY6" fmla="*/ 808518 h 2935261"/>
              <a:gd name="connsiteX7" fmla="*/ 2290046 w 3160924"/>
              <a:gd name="connsiteY7" fmla="*/ 1679035 h 2935261"/>
              <a:gd name="connsiteX8" fmla="*/ 3160924 w 3160924"/>
              <a:gd name="connsiteY8" fmla="*/ 1659768 h 2935261"/>
              <a:gd name="connsiteX9" fmla="*/ 2499441 w 3160924"/>
              <a:gd name="connsiteY9" fmla="*/ 2209123 h 2935261"/>
              <a:gd name="connsiteX10" fmla="*/ 2312295 w 3160924"/>
              <a:gd name="connsiteY10" fmla="*/ 2935261 h 2935261"/>
              <a:gd name="connsiteX11" fmla="*/ 1554574 w 3160924"/>
              <a:gd name="connsiteY11" fmla="*/ 2612097 h 2935261"/>
              <a:gd name="connsiteX12" fmla="*/ 577112 w 3160924"/>
              <a:gd name="connsiteY12" fmla="*/ 2694257 h 2935261"/>
              <a:gd name="connsiteX13" fmla="*/ 219844 w 3160924"/>
              <a:gd name="connsiteY13" fmla="*/ 2244565 h 2935261"/>
              <a:gd name="connsiteX14" fmla="*/ 197547 w 3160924"/>
              <a:gd name="connsiteY14" fmla="*/ 1198651 h 2935261"/>
              <a:gd name="connsiteX0" fmla="*/ 197547 w 3201419"/>
              <a:gd name="connsiteY0" fmla="*/ 1198651 h 2935261"/>
              <a:gd name="connsiteX1" fmla="*/ 907967 w 3201419"/>
              <a:gd name="connsiteY1" fmla="*/ 1934514 h 2935261"/>
              <a:gd name="connsiteX2" fmla="*/ 864422 w 3201419"/>
              <a:gd name="connsiteY2" fmla="*/ 432684 h 2935261"/>
              <a:gd name="connsiteX3" fmla="*/ 1338223 w 3201419"/>
              <a:gd name="connsiteY3" fmla="*/ 1448600 h 2935261"/>
              <a:gd name="connsiteX4" fmla="*/ 1718204 w 3201419"/>
              <a:gd name="connsiteY4" fmla="*/ 8 h 2935261"/>
              <a:gd name="connsiteX5" fmla="*/ 1862363 w 3201419"/>
              <a:gd name="connsiteY5" fmla="*/ 1304220 h 2935261"/>
              <a:gd name="connsiteX6" fmla="*/ 2741882 w 3201419"/>
              <a:gd name="connsiteY6" fmla="*/ 808518 h 2935261"/>
              <a:gd name="connsiteX7" fmla="*/ 2290046 w 3201419"/>
              <a:gd name="connsiteY7" fmla="*/ 1679035 h 2935261"/>
              <a:gd name="connsiteX8" fmla="*/ 3160924 w 3201419"/>
              <a:gd name="connsiteY8" fmla="*/ 1659768 h 2935261"/>
              <a:gd name="connsiteX9" fmla="*/ 2499441 w 3201419"/>
              <a:gd name="connsiteY9" fmla="*/ 2209123 h 2935261"/>
              <a:gd name="connsiteX10" fmla="*/ 2312295 w 3201419"/>
              <a:gd name="connsiteY10" fmla="*/ 2935261 h 2935261"/>
              <a:gd name="connsiteX11" fmla="*/ 1554574 w 3201419"/>
              <a:gd name="connsiteY11" fmla="*/ 2612097 h 2935261"/>
              <a:gd name="connsiteX12" fmla="*/ 577112 w 3201419"/>
              <a:gd name="connsiteY12" fmla="*/ 2694257 h 2935261"/>
              <a:gd name="connsiteX13" fmla="*/ 219844 w 3201419"/>
              <a:gd name="connsiteY13" fmla="*/ 2244565 h 2935261"/>
              <a:gd name="connsiteX14" fmla="*/ 197547 w 3201419"/>
              <a:gd name="connsiteY14" fmla="*/ 1198651 h 2935261"/>
              <a:gd name="connsiteX0" fmla="*/ 197547 w 3208086"/>
              <a:gd name="connsiteY0" fmla="*/ 1198651 h 2935261"/>
              <a:gd name="connsiteX1" fmla="*/ 907967 w 3208086"/>
              <a:gd name="connsiteY1" fmla="*/ 1934514 h 2935261"/>
              <a:gd name="connsiteX2" fmla="*/ 864422 w 3208086"/>
              <a:gd name="connsiteY2" fmla="*/ 432684 h 2935261"/>
              <a:gd name="connsiteX3" fmla="*/ 1338223 w 3208086"/>
              <a:gd name="connsiteY3" fmla="*/ 1448600 h 2935261"/>
              <a:gd name="connsiteX4" fmla="*/ 1718204 w 3208086"/>
              <a:gd name="connsiteY4" fmla="*/ 8 h 2935261"/>
              <a:gd name="connsiteX5" fmla="*/ 1862363 w 3208086"/>
              <a:gd name="connsiteY5" fmla="*/ 1304220 h 2935261"/>
              <a:gd name="connsiteX6" fmla="*/ 2741882 w 3208086"/>
              <a:gd name="connsiteY6" fmla="*/ 808518 h 2935261"/>
              <a:gd name="connsiteX7" fmla="*/ 2290046 w 3208086"/>
              <a:gd name="connsiteY7" fmla="*/ 1679035 h 2935261"/>
              <a:gd name="connsiteX8" fmla="*/ 3160924 w 3208086"/>
              <a:gd name="connsiteY8" fmla="*/ 1659768 h 2935261"/>
              <a:gd name="connsiteX9" fmla="*/ 2614945 w 3208086"/>
              <a:gd name="connsiteY9" fmla="*/ 2329439 h 2935261"/>
              <a:gd name="connsiteX10" fmla="*/ 2312295 w 3208086"/>
              <a:gd name="connsiteY10" fmla="*/ 2935261 h 2935261"/>
              <a:gd name="connsiteX11" fmla="*/ 1554574 w 3208086"/>
              <a:gd name="connsiteY11" fmla="*/ 2612097 h 2935261"/>
              <a:gd name="connsiteX12" fmla="*/ 577112 w 3208086"/>
              <a:gd name="connsiteY12" fmla="*/ 2694257 h 2935261"/>
              <a:gd name="connsiteX13" fmla="*/ 219844 w 3208086"/>
              <a:gd name="connsiteY13" fmla="*/ 2244565 h 2935261"/>
              <a:gd name="connsiteX14" fmla="*/ 197547 w 3208086"/>
              <a:gd name="connsiteY14" fmla="*/ 1198651 h 2935261"/>
              <a:gd name="connsiteX0" fmla="*/ 197547 w 3210298"/>
              <a:gd name="connsiteY0" fmla="*/ 1198651 h 2935261"/>
              <a:gd name="connsiteX1" fmla="*/ 907967 w 3210298"/>
              <a:gd name="connsiteY1" fmla="*/ 1934514 h 2935261"/>
              <a:gd name="connsiteX2" fmla="*/ 864422 w 3210298"/>
              <a:gd name="connsiteY2" fmla="*/ 432684 h 2935261"/>
              <a:gd name="connsiteX3" fmla="*/ 1338223 w 3210298"/>
              <a:gd name="connsiteY3" fmla="*/ 1448600 h 2935261"/>
              <a:gd name="connsiteX4" fmla="*/ 1718204 w 3210298"/>
              <a:gd name="connsiteY4" fmla="*/ 8 h 2935261"/>
              <a:gd name="connsiteX5" fmla="*/ 1862363 w 3210298"/>
              <a:gd name="connsiteY5" fmla="*/ 1304220 h 2935261"/>
              <a:gd name="connsiteX6" fmla="*/ 2741882 w 3210298"/>
              <a:gd name="connsiteY6" fmla="*/ 808518 h 2935261"/>
              <a:gd name="connsiteX7" fmla="*/ 2290046 w 3210298"/>
              <a:gd name="connsiteY7" fmla="*/ 1679035 h 2935261"/>
              <a:gd name="connsiteX8" fmla="*/ 3160924 w 3210298"/>
              <a:gd name="connsiteY8" fmla="*/ 1659768 h 2935261"/>
              <a:gd name="connsiteX9" fmla="*/ 2614945 w 3210298"/>
              <a:gd name="connsiteY9" fmla="*/ 2329439 h 2935261"/>
              <a:gd name="connsiteX10" fmla="*/ 2312295 w 3210298"/>
              <a:gd name="connsiteY10" fmla="*/ 2935261 h 2935261"/>
              <a:gd name="connsiteX11" fmla="*/ 1554574 w 3210298"/>
              <a:gd name="connsiteY11" fmla="*/ 2612097 h 2935261"/>
              <a:gd name="connsiteX12" fmla="*/ 577112 w 3210298"/>
              <a:gd name="connsiteY12" fmla="*/ 2694257 h 2935261"/>
              <a:gd name="connsiteX13" fmla="*/ 219844 w 3210298"/>
              <a:gd name="connsiteY13" fmla="*/ 2244565 h 2935261"/>
              <a:gd name="connsiteX14" fmla="*/ 197547 w 3210298"/>
              <a:gd name="connsiteY14" fmla="*/ 1198651 h 2935261"/>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54574 w 3210298"/>
              <a:gd name="connsiteY10" fmla="*/ 2612097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98" h="2694257">
                <a:moveTo>
                  <a:pt x="197547" y="1198651"/>
                </a:moveTo>
                <a:cubicBezTo>
                  <a:pt x="593021" y="1038782"/>
                  <a:pt x="818748" y="2054987"/>
                  <a:pt x="907967" y="1934514"/>
                </a:cubicBezTo>
                <a:cubicBezTo>
                  <a:pt x="893452" y="1440321"/>
                  <a:pt x="325485" y="614056"/>
                  <a:pt x="864422" y="432684"/>
                </a:cubicBezTo>
                <a:cubicBezTo>
                  <a:pt x="1271008" y="365457"/>
                  <a:pt x="1196331" y="1121191"/>
                  <a:pt x="1338223" y="1448600"/>
                </a:cubicBezTo>
                <a:cubicBezTo>
                  <a:pt x="1464883" y="965736"/>
                  <a:pt x="1230596" y="131550"/>
                  <a:pt x="1718204" y="8"/>
                </a:cubicBezTo>
                <a:cubicBezTo>
                  <a:pt x="2233082" y="-3204"/>
                  <a:pt x="1814310" y="869483"/>
                  <a:pt x="1862363" y="1304220"/>
                </a:cubicBezTo>
                <a:cubicBezTo>
                  <a:pt x="2070512" y="1081234"/>
                  <a:pt x="2201661" y="583929"/>
                  <a:pt x="2741882" y="808518"/>
                </a:cubicBezTo>
                <a:cubicBezTo>
                  <a:pt x="2965051" y="898164"/>
                  <a:pt x="2461513" y="1392071"/>
                  <a:pt x="2290046" y="1679035"/>
                </a:cubicBezTo>
                <a:cubicBezTo>
                  <a:pt x="2580339" y="1672613"/>
                  <a:pt x="3005385" y="1261930"/>
                  <a:pt x="3160924" y="1659768"/>
                </a:cubicBezTo>
                <a:cubicBezTo>
                  <a:pt x="3368754" y="2146082"/>
                  <a:pt x="2869127" y="2242574"/>
                  <a:pt x="2614945" y="2329439"/>
                </a:cubicBezTo>
                <a:cubicBezTo>
                  <a:pt x="2264697" y="2404408"/>
                  <a:pt x="2010700" y="2479376"/>
                  <a:pt x="1564200" y="2554345"/>
                </a:cubicBezTo>
                <a:lnTo>
                  <a:pt x="577112" y="2694257"/>
                </a:lnTo>
                <a:cubicBezTo>
                  <a:pt x="436758" y="2664863"/>
                  <a:pt x="374375" y="2536230"/>
                  <a:pt x="219844" y="2244565"/>
                </a:cubicBezTo>
                <a:cubicBezTo>
                  <a:pt x="90131" y="1964361"/>
                  <a:pt x="-190191" y="1443413"/>
                  <a:pt x="197547" y="1198651"/>
                </a:cubicBezTo>
                <a:close/>
              </a:path>
            </a:pathLst>
          </a:custGeom>
          <a:ln w="63500">
            <a:solidFill>
              <a:srgbClr val="8C00FF"/>
            </a:solidFill>
          </a:ln>
        </p:spPr>
        <p:txBody>
          <a:bodyPr>
            <a:normAutofit/>
          </a:bodyPr>
          <a:lstStyle>
            <a:lvl1pPr algn="ctr">
              <a:defRPr sz="1200"/>
            </a:lvl1pPr>
          </a:lstStyle>
          <a:p>
            <a:endParaRPr lang="en-US"/>
          </a:p>
        </p:txBody>
      </p:sp>
      <p:sp>
        <p:nvSpPr>
          <p:cNvPr id="25" name="Picture Placeholder 24">
            <a:extLst>
              <a:ext uri="{FF2B5EF4-FFF2-40B4-BE49-F238E27FC236}">
                <a16:creationId xmlns:a16="http://schemas.microsoft.com/office/drawing/2014/main" id="{A679CBF0-6138-7912-9C95-F07487898641}"/>
              </a:ext>
            </a:extLst>
          </p:cNvPr>
          <p:cNvSpPr>
            <a:spLocks noGrp="1"/>
          </p:cNvSpPr>
          <p:nvPr>
            <p:ph type="pic" sz="quarter" idx="15"/>
          </p:nvPr>
        </p:nvSpPr>
        <p:spPr>
          <a:xfrm>
            <a:off x="8676903" y="3429000"/>
            <a:ext cx="3032802" cy="2942887"/>
          </a:xfrm>
          <a:custGeom>
            <a:avLst/>
            <a:gdLst>
              <a:gd name="connsiteX0" fmla="*/ 0 w 2038350"/>
              <a:gd name="connsiteY0" fmla="*/ 944880 h 1889760"/>
              <a:gd name="connsiteX1" fmla="*/ 839009 w 2038350"/>
              <a:gd name="connsiteY1" fmla="*/ 777847 h 1889760"/>
              <a:gd name="connsiteX2" fmla="*/ 1019175 w 2038350"/>
              <a:gd name="connsiteY2" fmla="*/ 0 h 1889760"/>
              <a:gd name="connsiteX3" fmla="*/ 1199341 w 2038350"/>
              <a:gd name="connsiteY3" fmla="*/ 777847 h 1889760"/>
              <a:gd name="connsiteX4" fmla="*/ 2038350 w 2038350"/>
              <a:gd name="connsiteY4" fmla="*/ 944880 h 1889760"/>
              <a:gd name="connsiteX5" fmla="*/ 1199341 w 2038350"/>
              <a:gd name="connsiteY5" fmla="*/ 1111913 h 1889760"/>
              <a:gd name="connsiteX6" fmla="*/ 1019175 w 2038350"/>
              <a:gd name="connsiteY6" fmla="*/ 1889760 h 1889760"/>
              <a:gd name="connsiteX7" fmla="*/ 839009 w 2038350"/>
              <a:gd name="connsiteY7" fmla="*/ 1111913 h 1889760"/>
              <a:gd name="connsiteX8" fmla="*/ 0 w 2038350"/>
              <a:gd name="connsiteY8" fmla="*/ 944880 h 1889760"/>
              <a:gd name="connsiteX0" fmla="*/ 0 w 2038350"/>
              <a:gd name="connsiteY0" fmla="*/ 911191 h 1856071"/>
              <a:gd name="connsiteX1" fmla="*/ 839009 w 2038350"/>
              <a:gd name="connsiteY1" fmla="*/ 744158 h 1856071"/>
              <a:gd name="connsiteX2" fmla="*/ 1303120 w 2038350"/>
              <a:gd name="connsiteY2" fmla="*/ 0 h 1856071"/>
              <a:gd name="connsiteX3" fmla="*/ 1199341 w 2038350"/>
              <a:gd name="connsiteY3" fmla="*/ 744158 h 1856071"/>
              <a:gd name="connsiteX4" fmla="*/ 2038350 w 2038350"/>
              <a:gd name="connsiteY4" fmla="*/ 911191 h 1856071"/>
              <a:gd name="connsiteX5" fmla="*/ 1199341 w 2038350"/>
              <a:gd name="connsiteY5" fmla="*/ 1078224 h 1856071"/>
              <a:gd name="connsiteX6" fmla="*/ 1019175 w 2038350"/>
              <a:gd name="connsiteY6" fmla="*/ 1856071 h 1856071"/>
              <a:gd name="connsiteX7" fmla="*/ 839009 w 2038350"/>
              <a:gd name="connsiteY7" fmla="*/ 1078224 h 1856071"/>
              <a:gd name="connsiteX8" fmla="*/ 0 w 2038350"/>
              <a:gd name="connsiteY8" fmla="*/ 911191 h 1856071"/>
              <a:gd name="connsiteX0" fmla="*/ 0 w 2038350"/>
              <a:gd name="connsiteY0" fmla="*/ 911191 h 1856071"/>
              <a:gd name="connsiteX1" fmla="*/ 839009 w 2038350"/>
              <a:gd name="connsiteY1" fmla="*/ 744158 h 1856071"/>
              <a:gd name="connsiteX2" fmla="*/ 1303120 w 2038350"/>
              <a:gd name="connsiteY2" fmla="*/ 0 h 1856071"/>
              <a:gd name="connsiteX3" fmla="*/ 1464036 w 2038350"/>
              <a:gd name="connsiteY3" fmla="*/ 729720 h 1856071"/>
              <a:gd name="connsiteX4" fmla="*/ 2038350 w 2038350"/>
              <a:gd name="connsiteY4" fmla="*/ 911191 h 1856071"/>
              <a:gd name="connsiteX5" fmla="*/ 1199341 w 2038350"/>
              <a:gd name="connsiteY5" fmla="*/ 1078224 h 1856071"/>
              <a:gd name="connsiteX6" fmla="*/ 1019175 w 2038350"/>
              <a:gd name="connsiteY6" fmla="*/ 1856071 h 1856071"/>
              <a:gd name="connsiteX7" fmla="*/ 839009 w 2038350"/>
              <a:gd name="connsiteY7" fmla="*/ 1078224 h 1856071"/>
              <a:gd name="connsiteX8" fmla="*/ 0 w 2038350"/>
              <a:gd name="connsiteY8" fmla="*/ 911191 h 1856071"/>
              <a:gd name="connsiteX0" fmla="*/ 0 w 2086476"/>
              <a:gd name="connsiteY0" fmla="*/ 911191 h 1856071"/>
              <a:gd name="connsiteX1" fmla="*/ 839009 w 2086476"/>
              <a:gd name="connsiteY1" fmla="*/ 744158 h 1856071"/>
              <a:gd name="connsiteX2" fmla="*/ 1303120 w 2086476"/>
              <a:gd name="connsiteY2" fmla="*/ 0 h 1856071"/>
              <a:gd name="connsiteX3" fmla="*/ 1464036 w 2086476"/>
              <a:gd name="connsiteY3" fmla="*/ 729720 h 1856071"/>
              <a:gd name="connsiteX4" fmla="*/ 2086476 w 2086476"/>
              <a:gd name="connsiteY4" fmla="*/ 1118135 h 1856071"/>
              <a:gd name="connsiteX5" fmla="*/ 1199341 w 2086476"/>
              <a:gd name="connsiteY5" fmla="*/ 1078224 h 1856071"/>
              <a:gd name="connsiteX6" fmla="*/ 1019175 w 2086476"/>
              <a:gd name="connsiteY6" fmla="*/ 1856071 h 1856071"/>
              <a:gd name="connsiteX7" fmla="*/ 839009 w 2086476"/>
              <a:gd name="connsiteY7" fmla="*/ 1078224 h 1856071"/>
              <a:gd name="connsiteX8" fmla="*/ 0 w 2086476"/>
              <a:gd name="connsiteY8" fmla="*/ 911191 h 1856071"/>
              <a:gd name="connsiteX0" fmla="*/ 0 w 2086476"/>
              <a:gd name="connsiteY0" fmla="*/ 911191 h 1856071"/>
              <a:gd name="connsiteX1" fmla="*/ 839009 w 2086476"/>
              <a:gd name="connsiteY1" fmla="*/ 744158 h 1856071"/>
              <a:gd name="connsiteX2" fmla="*/ 1303120 w 2086476"/>
              <a:gd name="connsiteY2" fmla="*/ 0 h 1856071"/>
              <a:gd name="connsiteX3" fmla="*/ 1464036 w 2086476"/>
              <a:gd name="connsiteY3" fmla="*/ 729720 h 1856071"/>
              <a:gd name="connsiteX4" fmla="*/ 2086476 w 2086476"/>
              <a:gd name="connsiteY4" fmla="*/ 1118135 h 1856071"/>
              <a:gd name="connsiteX5" fmla="*/ 1305218 w 2086476"/>
              <a:gd name="connsiteY5" fmla="*/ 1193727 h 1856071"/>
              <a:gd name="connsiteX6" fmla="*/ 1019175 w 2086476"/>
              <a:gd name="connsiteY6" fmla="*/ 1856071 h 1856071"/>
              <a:gd name="connsiteX7" fmla="*/ 839009 w 2086476"/>
              <a:gd name="connsiteY7" fmla="*/ 1078224 h 1856071"/>
              <a:gd name="connsiteX8" fmla="*/ 0 w 2086476"/>
              <a:gd name="connsiteY8" fmla="*/ 911191 h 1856071"/>
              <a:gd name="connsiteX0" fmla="*/ 0 w 2086476"/>
              <a:gd name="connsiteY0" fmla="*/ 911191 h 1870509"/>
              <a:gd name="connsiteX1" fmla="*/ 839009 w 2086476"/>
              <a:gd name="connsiteY1" fmla="*/ 744158 h 1870509"/>
              <a:gd name="connsiteX2" fmla="*/ 1303120 w 2086476"/>
              <a:gd name="connsiteY2" fmla="*/ 0 h 1870509"/>
              <a:gd name="connsiteX3" fmla="*/ 1464036 w 2086476"/>
              <a:gd name="connsiteY3" fmla="*/ 729720 h 1870509"/>
              <a:gd name="connsiteX4" fmla="*/ 2086476 w 2086476"/>
              <a:gd name="connsiteY4" fmla="*/ 1118135 h 1870509"/>
              <a:gd name="connsiteX5" fmla="*/ 1305218 w 2086476"/>
              <a:gd name="connsiteY5" fmla="*/ 1193727 h 1870509"/>
              <a:gd name="connsiteX6" fmla="*/ 913297 w 2086476"/>
              <a:gd name="connsiteY6" fmla="*/ 1870509 h 1870509"/>
              <a:gd name="connsiteX7" fmla="*/ 839009 w 2086476"/>
              <a:gd name="connsiteY7" fmla="*/ 1078224 h 1870509"/>
              <a:gd name="connsiteX8" fmla="*/ 0 w 2086476"/>
              <a:gd name="connsiteY8" fmla="*/ 911191 h 1870509"/>
              <a:gd name="connsiteX0" fmla="*/ 0 w 1927659"/>
              <a:gd name="connsiteY0" fmla="*/ 747561 h 1870509"/>
              <a:gd name="connsiteX1" fmla="*/ 680192 w 1927659"/>
              <a:gd name="connsiteY1" fmla="*/ 744158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810133 w 1927659"/>
              <a:gd name="connsiteY1" fmla="*/ 729720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810133 w 1927659"/>
              <a:gd name="connsiteY1" fmla="*/ 729720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511750 w 1927659"/>
              <a:gd name="connsiteY7" fmla="*/ 119372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233028 w 1927659"/>
              <a:gd name="connsiteY5" fmla="*/ 1391045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4 w 1927659"/>
              <a:gd name="connsiteY5" fmla="*/ 123222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3 w 1927659"/>
              <a:gd name="connsiteY5" fmla="*/ 125147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3 w 1927659"/>
              <a:gd name="connsiteY5" fmla="*/ 125147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459223 w 1927659"/>
              <a:gd name="connsiteY3" fmla="*/ 62865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659" h="1870509">
                <a:moveTo>
                  <a:pt x="0" y="747561"/>
                </a:moveTo>
                <a:lnTo>
                  <a:pt x="733131" y="734533"/>
                </a:lnTo>
                <a:cubicBezTo>
                  <a:pt x="873397" y="727112"/>
                  <a:pt x="1032913" y="243240"/>
                  <a:pt x="1144303" y="0"/>
                </a:cubicBezTo>
                <a:cubicBezTo>
                  <a:pt x="1194733" y="240032"/>
                  <a:pt x="1211475" y="595566"/>
                  <a:pt x="1295594" y="720095"/>
                </a:cubicBezTo>
                <a:cubicBezTo>
                  <a:pt x="1410029" y="852775"/>
                  <a:pt x="1716971" y="985455"/>
                  <a:pt x="1927659" y="1118135"/>
                </a:cubicBezTo>
                <a:cubicBezTo>
                  <a:pt x="1668844" y="1144936"/>
                  <a:pt x="1294525" y="1123613"/>
                  <a:pt x="1160838" y="1222603"/>
                </a:cubicBezTo>
                <a:cubicBezTo>
                  <a:pt x="1014156" y="1335903"/>
                  <a:pt x="886724" y="1646519"/>
                  <a:pt x="754480" y="1870509"/>
                </a:cubicBezTo>
                <a:cubicBezTo>
                  <a:pt x="737738" y="1620852"/>
                  <a:pt x="769123" y="1327880"/>
                  <a:pt x="704255" y="1121537"/>
                </a:cubicBezTo>
                <a:cubicBezTo>
                  <a:pt x="599444" y="1006503"/>
                  <a:pt x="234752" y="872220"/>
                  <a:pt x="0" y="747561"/>
                </a:cubicBezTo>
                <a:close/>
              </a:path>
            </a:pathLst>
          </a:custGeom>
          <a:ln w="63500">
            <a:solidFill>
              <a:srgbClr val="00B0FF"/>
            </a:solidFill>
          </a:ln>
        </p:spPr>
        <p:txBody>
          <a:bodyPr>
            <a:normAutofit/>
          </a:bodyPr>
          <a:lstStyle>
            <a:lvl1pPr algn="ctr">
              <a:defRPr sz="1200"/>
            </a:lvl1pPr>
          </a:lstStyle>
          <a:p>
            <a:endParaRPr lang="en-US"/>
          </a:p>
        </p:txBody>
      </p:sp>
    </p:spTree>
    <p:extLst>
      <p:ext uri="{BB962C8B-B14F-4D97-AF65-F5344CB8AC3E}">
        <p14:creationId xmlns:p14="http://schemas.microsoft.com/office/powerpoint/2010/main" val="587680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2969285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523640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26070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890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453916622"/>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86730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93431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8012754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7153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pic>
        <p:nvPicPr>
          <p:cNvPr id="15" name="Picture 14" descr="Blue dots on a black background&#10;&#10;Description automatically generated">
            <a:extLst>
              <a:ext uri="{FF2B5EF4-FFF2-40B4-BE49-F238E27FC236}">
                <a16:creationId xmlns:a16="http://schemas.microsoft.com/office/drawing/2014/main" id="{DED4A25C-A8D1-0267-2207-7A8A973597F5}"/>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10" name="Picture 9" descr="A blue hand with black background&#10;&#10;Description automatically generated">
            <a:extLst>
              <a:ext uri="{FF2B5EF4-FFF2-40B4-BE49-F238E27FC236}">
                <a16:creationId xmlns:a16="http://schemas.microsoft.com/office/drawing/2014/main" id="{C274274C-0AF5-021E-01EF-6362A4664D06}"/>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7" name="Picture 6" descr="A blue and black logo&#10;&#10;Description automatically generated">
            <a:extLst>
              <a:ext uri="{FF2B5EF4-FFF2-40B4-BE49-F238E27FC236}">
                <a16:creationId xmlns:a16="http://schemas.microsoft.com/office/drawing/2014/main" id="{61142592-6341-800F-2BCD-DB218E7A6B2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3" name="Picture 12" descr="A blue star on a black background&#10;&#10;Description automatically generated">
            <a:extLst>
              <a:ext uri="{FF2B5EF4-FFF2-40B4-BE49-F238E27FC236}">
                <a16:creationId xmlns:a16="http://schemas.microsoft.com/office/drawing/2014/main" id="{51520599-9ECC-4CAE-3412-1E9346661040}"/>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314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A00C7B6-E66C-9DE9-C01F-61BE8142319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4F8A3A35-8223-4813-17B2-34B67DFB4883}"/>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0A7020BB-BC46-90AB-9F66-AF63D46AC936}"/>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3164E659-1591-BAFA-C3CB-6A10EA8FE452}"/>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5" name="Picture 14" descr="Blue dots on a black background&#10;&#10;Description automatically generated">
            <a:extLst>
              <a:ext uri="{FF2B5EF4-FFF2-40B4-BE49-F238E27FC236}">
                <a16:creationId xmlns:a16="http://schemas.microsoft.com/office/drawing/2014/main" id="{CB8BF3DA-2D04-E8E5-701C-CD43509D1929}"/>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16" name="Picture 15" descr="A blue hand with black background&#10;&#10;Description automatically generated">
            <a:extLst>
              <a:ext uri="{FF2B5EF4-FFF2-40B4-BE49-F238E27FC236}">
                <a16:creationId xmlns:a16="http://schemas.microsoft.com/office/drawing/2014/main" id="{25E9B209-2F6F-DEA9-CD8C-4A7E3B1EF491}"/>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7" name="Picture 16" descr="A blue and black logo&#10;&#10;Description automatically generated">
            <a:extLst>
              <a:ext uri="{FF2B5EF4-FFF2-40B4-BE49-F238E27FC236}">
                <a16:creationId xmlns:a16="http://schemas.microsoft.com/office/drawing/2014/main" id="{7ED43068-495D-8317-9E18-BE3AF4965B26}"/>
              </a:ext>
            </a:extLst>
          </p:cNvPr>
          <p:cNvPicPr>
            <a:picLocks noChangeAspect="1"/>
          </p:cNvPicPr>
          <p:nvPr userDrawn="1"/>
        </p:nvPicPr>
        <p:blipFill>
          <a:blip r:embed="rId4"/>
          <a:stretch>
            <a:fillRect/>
          </a:stretch>
        </p:blipFill>
        <p:spPr>
          <a:xfrm>
            <a:off x="10172177" y="-11183"/>
            <a:ext cx="2271600" cy="1044139"/>
          </a:xfrm>
          <a:prstGeom prst="rect">
            <a:avLst/>
          </a:prstGeom>
        </p:spPr>
      </p:pic>
      <p:pic>
        <p:nvPicPr>
          <p:cNvPr id="18" name="Picture 17" descr="A blue star on a black background&#10;&#10;Description automatically generated">
            <a:extLst>
              <a:ext uri="{FF2B5EF4-FFF2-40B4-BE49-F238E27FC236}">
                <a16:creationId xmlns:a16="http://schemas.microsoft.com/office/drawing/2014/main" id="{01918E8D-CE26-4400-5135-42CC27E402C5}"/>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81863580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ster_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E29CE5-584E-F287-50AF-96CC38485EBA}"/>
              </a:ext>
            </a:extLst>
          </p:cNvPr>
          <p:cNvSpPr txBox="1"/>
          <p:nvPr userDrawn="1"/>
        </p:nvSpPr>
        <p:spPr>
          <a:xfrm>
            <a:off x="295633" y="385011"/>
            <a:ext cx="1464415" cy="369332"/>
          </a:xfrm>
          <a:prstGeom prst="rect">
            <a:avLst/>
          </a:prstGeom>
          <a:solidFill>
            <a:schemeClr val="tx1"/>
          </a:solidFill>
        </p:spPr>
        <p:txBody>
          <a:bodyPr wrap="square" rtlCol="0">
            <a:spAutoFit/>
          </a:bodyPr>
          <a:lstStyle/>
          <a:p>
            <a:r>
              <a:rPr lang="en-GB" b="1">
                <a:solidFill>
                  <a:srgbClr val="FFFFFF"/>
                </a:solidFill>
                <a:effectLst/>
                <a:latin typeface="Poppins" pitchFamily="2" charset="77"/>
                <a:cs typeface="Poppins" pitchFamily="2" charset="77"/>
              </a:rPr>
              <a:t>Pre-Show</a:t>
            </a:r>
          </a:p>
        </p:txBody>
      </p:sp>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US"/>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r>
              <a:rPr lang="en-US"/>
              <a:t>Click icon to add picture</a:t>
            </a:r>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271213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ster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B07F6B2-2255-E2A1-6EE0-C6F2BFE9B5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1023" y="5244352"/>
            <a:ext cx="2257222" cy="1424461"/>
          </a:xfrm>
          <a:prstGeom prst="rect">
            <a:avLst/>
          </a:prstGeom>
        </p:spPr>
      </p:pic>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00B0FF"/>
          </a:solidFill>
        </p:spPr>
        <p:txBody>
          <a:bodyPr wrap="square" lIns="182880" rtlCol="0">
            <a:noAutofit/>
          </a:bodyPr>
          <a:lstStyle/>
          <a:p>
            <a:pPr>
              <a:lnSpc>
                <a:spcPct val="300000"/>
              </a:lnSpc>
              <a:spcAft>
                <a:spcPts val="3600"/>
              </a:spcAft>
            </a:pPr>
            <a:r>
              <a:rPr lang="en-GB" b="1">
                <a:effectLst/>
                <a:latin typeface="GT Eesti Text Bold" pitchFamily="2" charset="77"/>
              </a:rPr>
              <a:t>Who is taking part: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Date the show is happening: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Where the show is happening: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Duration of the show:</a:t>
            </a:r>
          </a:p>
          <a:p>
            <a:pPr>
              <a:lnSpc>
                <a:spcPct val="300000"/>
              </a:lnSpc>
              <a:spcAft>
                <a:spcPts val="3600"/>
              </a:spcAft>
            </a:pPr>
            <a:r>
              <a:rPr lang="en-GB" b="1">
                <a:effectLst/>
                <a:latin typeface="GT Eesti Text Bold" pitchFamily="2" charset="77"/>
              </a:rPr>
              <a:t> </a:t>
            </a:r>
            <a:endParaRPr lang="en-GB">
              <a:effectLst/>
              <a:latin typeface="GT Eesti Text Bold" pitchFamily="2" charset="77"/>
            </a:endParaRPr>
          </a:p>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00B0FF"/>
          </a:solidFill>
        </p:spPr>
        <p:txBody>
          <a:bodyPr wrap="square" lIns="182880" rtlCol="0">
            <a:noAutofit/>
          </a:bodyPr>
          <a:lstStyle/>
          <a:p>
            <a:pPr>
              <a:lnSpc>
                <a:spcPct val="300000"/>
              </a:lnSpc>
              <a:spcAft>
                <a:spcPts val="3600"/>
              </a:spcAft>
            </a:pPr>
            <a:r>
              <a:rPr lang="en-GB" b="1">
                <a:effectLst/>
                <a:latin typeface="GT Eesti Text Bold" pitchFamily="2" charset="77"/>
              </a:rPr>
              <a:t>Person organising it: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Date of the Teacher Twilight CPD:</a:t>
            </a:r>
          </a:p>
          <a:p>
            <a:pPr>
              <a:lnSpc>
                <a:spcPct val="300000"/>
              </a:lnSpc>
              <a:spcAft>
                <a:spcPts val="3600"/>
              </a:spcAft>
            </a:pPr>
            <a:r>
              <a:rPr lang="en-GB" b="1">
                <a:effectLst/>
                <a:latin typeface="GT Eesti Text Bold" pitchFamily="2" charset="77"/>
              </a:rPr>
              <a:t>Who is attending:</a:t>
            </a:r>
          </a:p>
          <a:p>
            <a:pPr>
              <a:lnSpc>
                <a:spcPct val="300000"/>
              </a:lnSpc>
              <a:spcAft>
                <a:spcPts val="3600"/>
              </a:spcAft>
            </a:pPr>
            <a:r>
              <a:rPr lang="en-GB" b="1">
                <a:effectLst/>
                <a:latin typeface="GT Eesti Text Bold" pitchFamily="2" charset="77"/>
              </a:rPr>
              <a:t> </a:t>
            </a:r>
            <a:endParaRPr lang="en-GB">
              <a:effectLst/>
              <a:latin typeface="GT Eesti Text Bold" pitchFamily="2" charset="77"/>
            </a:endParaRPr>
          </a:p>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68148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7" y="5867427"/>
            <a:ext cx="2911650"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endParaRPr lang="en-GB" b="1">
              <a:effectLst/>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3802F4-5F92-643A-7E6B-B75ECC800A42}"/>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3" name="Text Placeholder 14">
            <a:extLst>
              <a:ext uri="{FF2B5EF4-FFF2-40B4-BE49-F238E27FC236}">
                <a16:creationId xmlns:a16="http://schemas.microsoft.com/office/drawing/2014/main" id="{22CD3869-B206-CD37-13CE-5AECD3A348A8}"/>
              </a:ext>
            </a:extLst>
          </p:cNvPr>
          <p:cNvSpPr>
            <a:spLocks noGrp="1"/>
          </p:cNvSpPr>
          <p:nvPr>
            <p:ph type="body" sz="quarter" idx="24"/>
          </p:nvPr>
        </p:nvSpPr>
        <p:spPr>
          <a:xfrm>
            <a:off x="294291" y="5843588"/>
            <a:ext cx="447447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2481348007"/>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1" r:id="rId3"/>
    <p:sldLayoutId id="2147483665" r:id="rId4"/>
    <p:sldLayoutId id="2147483664" r:id="rId5"/>
    <p:sldLayoutId id="2147483662" r:id="rId6"/>
    <p:sldLayoutId id="2147483654" r:id="rId7"/>
    <p:sldLayoutId id="2147483663"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164395468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7488">
          <p15:clr>
            <a:srgbClr val="F26B43"/>
          </p15:clr>
        </p15:guide>
        <p15:guide id="3" pos="192">
          <p15:clr>
            <a:srgbClr val="F26B43"/>
          </p15:clr>
        </p15:guide>
        <p15:guide id="4" orient="horz"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78505589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7488">
          <p15:clr>
            <a:srgbClr val="F26B43"/>
          </p15:clr>
        </p15:guide>
        <p15:guide id="3" pos="192">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anewdirection.org.uk/primary-arts" TargetMode="Externa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hyperlink" Target="https://www.anewdirection.org.uk/about-us/programmes/primary-arts/go-and-see/go-see-materials-and-resources"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FB35BF-2E86-FD76-57DB-F01D1E431EF4}"/>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DA20E3F5-F04A-2A19-1733-D19C48536FD0}"/>
              </a:ext>
            </a:extLst>
          </p:cNvPr>
          <p:cNvSpPr>
            <a:spLocks noGrp="1"/>
          </p:cNvSpPr>
          <p:nvPr>
            <p:ph type="body" sz="quarter" idx="11"/>
          </p:nvPr>
        </p:nvSpPr>
        <p:spPr/>
        <p:txBody>
          <a:bodyPr/>
          <a:lstStyle/>
          <a:p>
            <a:r>
              <a:rPr lang="en-US">
                <a:latin typeface="+mn-lt"/>
              </a:rPr>
              <a:t>Showtime!</a:t>
            </a:r>
          </a:p>
          <a:p>
            <a:r>
              <a:rPr lang="en-US">
                <a:latin typeface="+mn-lt"/>
              </a:rPr>
              <a:t>Go &amp; See: Theatre</a:t>
            </a:r>
          </a:p>
          <a:p>
            <a:endParaRPr lang="en-US"/>
          </a:p>
        </p:txBody>
      </p:sp>
      <p:sp>
        <p:nvSpPr>
          <p:cNvPr id="20" name="Text Placeholder 19">
            <a:extLst>
              <a:ext uri="{FF2B5EF4-FFF2-40B4-BE49-F238E27FC236}">
                <a16:creationId xmlns:a16="http://schemas.microsoft.com/office/drawing/2014/main" id="{803FCB4F-4AA6-CA0D-D2DF-79597C917AC4}"/>
              </a:ext>
            </a:extLst>
          </p:cNvPr>
          <p:cNvSpPr>
            <a:spLocks noGrp="1"/>
          </p:cNvSpPr>
          <p:nvPr>
            <p:ph type="body" sz="quarter" idx="12"/>
          </p:nvPr>
        </p:nvSpPr>
        <p:spPr/>
        <p:txBody>
          <a:bodyPr/>
          <a:lstStyle/>
          <a:p>
            <a:r>
              <a:rPr lang="en-GB">
                <a:latin typeface="+mn-lt"/>
              </a:rPr>
              <a:t>An opportunity to explore a new environment, engage with world-class theatre, and develop new knowledge and skills.</a:t>
            </a:r>
            <a:endParaRPr lang="en-US">
              <a:latin typeface="+mn-lt"/>
            </a:endParaRPr>
          </a:p>
          <a:p>
            <a:endParaRPr lang="en-US"/>
          </a:p>
        </p:txBody>
      </p:sp>
      <p:sp>
        <p:nvSpPr>
          <p:cNvPr id="23" name="Text Placeholder 22">
            <a:extLst>
              <a:ext uri="{FF2B5EF4-FFF2-40B4-BE49-F238E27FC236}">
                <a16:creationId xmlns:a16="http://schemas.microsoft.com/office/drawing/2014/main" id="{DB450B66-4CC9-A912-9DF0-7B841CD70AC4}"/>
              </a:ext>
            </a:extLst>
          </p:cNvPr>
          <p:cNvSpPr>
            <a:spLocks noGrp="1"/>
          </p:cNvSpPr>
          <p:nvPr>
            <p:ph type="body" sz="quarter" idx="15"/>
          </p:nvPr>
        </p:nvSpPr>
        <p:spPr>
          <a:xfrm>
            <a:off x="6934518" y="3744572"/>
            <a:ext cx="5178553" cy="1397339"/>
          </a:xfrm>
        </p:spPr>
        <p:txBody>
          <a:bodyPr/>
          <a:lstStyle/>
          <a:p>
            <a:r>
              <a:rPr lang="en-GB" sz="1400">
                <a:latin typeface="+mn-lt"/>
              </a:rPr>
              <a:t>This pack contains: </a:t>
            </a:r>
          </a:p>
          <a:p>
            <a:r>
              <a:rPr lang="en-GB" sz="1400">
                <a:latin typeface="+mn-lt"/>
              </a:rPr>
              <a:t>A set of resources to use before the show to help you share information with your colleagues, parents/carers and pupils so everyone knows what to expect. </a:t>
            </a:r>
          </a:p>
          <a:p>
            <a:r>
              <a:rPr lang="en-GB" sz="1400">
                <a:latin typeface="+mn-lt"/>
              </a:rPr>
              <a:t>A set of classroom activity ideas to use with your pupils after your show. </a:t>
            </a:r>
            <a:endParaRPr lang="en-US" sz="1400">
              <a:latin typeface="+mn-lt"/>
            </a:endParaRPr>
          </a:p>
          <a:p>
            <a:endParaRPr lang="en-US"/>
          </a:p>
        </p:txBody>
      </p:sp>
      <p:sp>
        <p:nvSpPr>
          <p:cNvPr id="16" name="Text Placeholder 15">
            <a:extLst>
              <a:ext uri="{FF2B5EF4-FFF2-40B4-BE49-F238E27FC236}">
                <a16:creationId xmlns:a16="http://schemas.microsoft.com/office/drawing/2014/main" id="{45B72A7C-589D-B468-CE31-4C277A9274B1}"/>
              </a:ext>
            </a:extLst>
          </p:cNvPr>
          <p:cNvSpPr>
            <a:spLocks noGrp="1"/>
          </p:cNvSpPr>
          <p:nvPr>
            <p:ph type="body" sz="quarter" idx="24"/>
          </p:nvPr>
        </p:nvSpPr>
        <p:spPr>
          <a:xfrm>
            <a:off x="294291" y="5843588"/>
            <a:ext cx="4474479" cy="901700"/>
          </a:xfrm>
        </p:spPr>
        <p:txBody>
          <a:bodyPr/>
          <a:lstStyle/>
          <a:p>
            <a:r>
              <a:rPr lang="en-US" sz="1600">
                <a:latin typeface="+mn-lt"/>
              </a:rPr>
              <a:t>Go &amp; See: Schools’ Resources</a:t>
            </a:r>
          </a:p>
        </p:txBody>
      </p:sp>
      <p:pic>
        <p:nvPicPr>
          <p:cNvPr id="5" name="Picture Placeholder 4" descr="A person and person in armor holding a sword&#10;&#10;AI-generated content may be incorrect.">
            <a:extLst>
              <a:ext uri="{FF2B5EF4-FFF2-40B4-BE49-F238E27FC236}">
                <a16:creationId xmlns:a16="http://schemas.microsoft.com/office/drawing/2014/main" id="{F1F45CFC-AA4A-5A21-A23D-80800022C0EB}"/>
              </a:ext>
            </a:extLst>
          </p:cNvPr>
          <p:cNvPicPr>
            <a:picLocks noGrp="1" noChangeAspect="1"/>
          </p:cNvPicPr>
          <p:nvPr>
            <p:ph type="pic" sz="quarter" idx="23"/>
          </p:nvPr>
        </p:nvPicPr>
        <p:blipFill>
          <a:blip r:embed="rId2"/>
          <a:srcRect t="2679" b="2679"/>
          <a:stretch>
            <a:fillRect/>
          </a:stretch>
        </p:blipFill>
        <p:spPr/>
      </p:pic>
    </p:spTree>
    <p:extLst>
      <p:ext uri="{BB962C8B-B14F-4D97-AF65-F5344CB8AC3E}">
        <p14:creationId xmlns:p14="http://schemas.microsoft.com/office/powerpoint/2010/main" val="2090747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Poppins" pitchFamily="2" charset="77"/>
              </a:rPr>
              <a:t>Do the discussion activity above to reflect on the show, then support pupils to think of something you could send or share with other pupils who haven’t yet experienced the performance.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1" u="none" strike="noStrike" kern="1200" cap="none" spc="0" normalizeH="0" baseline="0" noProof="0" dirty="0">
                <a:ln>
                  <a:noFill/>
                </a:ln>
                <a:solidFill>
                  <a:prstClr val="black"/>
                </a:solidFill>
                <a:effectLst/>
                <a:uLnTx/>
                <a:uFillTx/>
                <a:latin typeface="+mn-lt"/>
                <a:ea typeface="+mn-ea"/>
                <a:cs typeface="Poppins" pitchFamily="2" charset="77"/>
              </a:rPr>
              <a:t>Children at other schools are going to see the same show we saw. Let’s send them an invitation… how could we make them excited to see the show? What do we want to tell them and how can we do this in a creative way? What should we keep as a surprise? Why?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Poppins" pitchFamily="2" charset="77"/>
              </a:rPr>
              <a:t>Allow pupils to think of ideas in groups and then present back to the class – they could perform, write up or draw their ideas.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Poppins" pitchFamily="2" charset="77"/>
              </a:rPr>
              <a:t>Reflection:</a:t>
            </a:r>
            <a:r>
              <a:rPr kumimoji="0" lang="en-GB" sz="1800" b="0" i="0" u="none" strike="noStrike" kern="1200" cap="none" spc="0" normalizeH="0" baseline="0" noProof="0" dirty="0">
                <a:ln>
                  <a:noFill/>
                </a:ln>
                <a:solidFill>
                  <a:prstClr val="black"/>
                </a:solidFill>
                <a:effectLst/>
                <a:uLnTx/>
                <a:uFillTx/>
                <a:latin typeface="+mn-lt"/>
                <a:ea typeface="+mn-ea"/>
                <a:cs typeface="Poppins" pitchFamily="2" charset="77"/>
              </a:rPr>
              <a:t> How does your invitation link to the show? What else does it make you think of?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Poppins" pitchFamily="2" charset="77"/>
              </a:rPr>
              <a:t>Go Further: </a:t>
            </a:r>
            <a:r>
              <a:rPr kumimoji="0" lang="en-GB" sz="1800" b="0" i="0" u="none" strike="noStrike" kern="1200" cap="none" spc="0" normalizeH="0" baseline="0" noProof="0" dirty="0">
                <a:ln>
                  <a:noFill/>
                </a:ln>
                <a:solidFill>
                  <a:prstClr val="black"/>
                </a:solidFill>
                <a:effectLst/>
                <a:uLnTx/>
                <a:uFillTx/>
                <a:latin typeface="+mn-lt"/>
                <a:ea typeface="+mn-ea"/>
                <a:cs typeface="Poppins" pitchFamily="2" charset="77"/>
              </a:rPr>
              <a:t>Pupils could make the actual invitations in DT/Art/Literacy lessons and then display them in the classroom/school hall/display boards.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Poppins" pitchFamily="2" charset="77"/>
              </a:rPr>
              <a:t>SEND:</a:t>
            </a:r>
            <a:r>
              <a:rPr kumimoji="0" lang="en-GB" sz="1800" b="0" i="0" u="none" strike="noStrike" kern="1200" cap="none" spc="0" normalizeH="0" baseline="0" noProof="0" dirty="0">
                <a:ln>
                  <a:noFill/>
                </a:ln>
                <a:solidFill>
                  <a:prstClr val="black"/>
                </a:solidFill>
                <a:effectLst/>
                <a:uLnTx/>
                <a:uFillTx/>
                <a:latin typeface="+mn-lt"/>
                <a:ea typeface="+mn-ea"/>
                <a:cs typeface="Poppins" pitchFamily="2" charset="77"/>
              </a:rPr>
              <a:t> Focus on thinking of an object and a word to send to other pupils that links to the show. Provide options and key words for pupils to choose from.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Poppins" pitchFamily="2" charset="77"/>
              </a:rPr>
              <a:t>Creative skills: </a:t>
            </a:r>
            <a:r>
              <a:rPr kumimoji="0" lang="en-GB" sz="1800" b="0" i="0" u="none" strike="noStrike" kern="1200" cap="none" spc="0" normalizeH="0" baseline="0" noProof="0" dirty="0">
                <a:ln>
                  <a:noFill/>
                </a:ln>
                <a:solidFill>
                  <a:prstClr val="black"/>
                </a:solidFill>
                <a:effectLst/>
                <a:uLnTx/>
                <a:uFillTx/>
                <a:latin typeface="+mn-lt"/>
                <a:ea typeface="+mn-ea"/>
                <a:cs typeface="Poppins" pitchFamily="2" charset="77"/>
              </a:rPr>
              <a:t>In this activity pupils are collaborating and being imaginative by playing with possibilities. </a:t>
            </a:r>
            <a:endParaRPr kumimoji="0" lang="en-US" sz="1800" b="0" i="0" u="none" strike="noStrike" kern="1200" cap="none" spc="0" normalizeH="0" baseline="0" noProof="0" dirty="0">
              <a:ln>
                <a:noFill/>
              </a:ln>
              <a:solidFill>
                <a:prstClr val="black"/>
              </a:solidFill>
              <a:effectLst/>
              <a:uLnTx/>
              <a:uFillTx/>
              <a:latin typeface="+mn-lt"/>
              <a:ea typeface="+mn-ea"/>
              <a:cs typeface="Poppins" pitchFamily="2" charset="77"/>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30 minutes</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fontScale="92500" lnSpcReduction="20000"/>
          </a:bodyPr>
          <a:lstStyle/>
          <a:p>
            <a:r>
              <a:rPr lang="en-US" sz="2400">
                <a:latin typeface="+mn-lt"/>
              </a:rPr>
              <a:t>Invite others to see the show!</a:t>
            </a: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31860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​Ask your class to summarise the story (or 'plot') of the play in pairs – each person has one minute to try and summarise it. If anyone is feeling confident, see if they can tell the story in one minute to the whole class.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Show your class the 'plot' of the play, breaking it down into around 8 bullet points (depending on the size of your class). Did they remember them all? Which moment was the most exciting? Which moment was their favourite and why? Choose some questions to discuss or write in your exercise book.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groups, bring the play to life as 'talking tableaux' (or talking pictures). Give each group one moment from the play to create as a still image that they will bring to life for one full minute. Before rehearsing their talking image, they should discuss who was in that moment, what was on stage, and the other details of what should happen in their scene. You may wish to list the characters on the board to support them.​</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Each group presents their scene in order, bringing the story to life for one minute each.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mn-lt"/>
              <a:ea typeface="+mn-ea"/>
              <a:cs typeface="Poppins" pitchFamily="2" charset="77"/>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Go Further: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'Freeze' the scene during performance to ask characters how they feel at key moments.​</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SEND:</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Focus on one key moment which they can draw before acting out. Provide a print-out of the plot summary for their book.​</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Creative Skills: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this activity pupils are collaborating by co-operating together and being.</a:t>
            </a:r>
            <a:endParaRPr kumimoji="0" lang="en-US" sz="1800" b="0" i="0" u="none" strike="noStrike" kern="1200" cap="none" spc="0" normalizeH="0" baseline="0" noProof="0">
              <a:ln>
                <a:noFill/>
              </a:ln>
              <a:solidFill>
                <a:prstClr val="black"/>
              </a:solidFill>
              <a:effectLst/>
              <a:uLnTx/>
              <a:uFillTx/>
              <a:latin typeface="+mn-lt"/>
              <a:ea typeface="+mn-ea"/>
              <a:cs typeface="Poppins" pitchFamily="2" charset="77"/>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1 hour</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a:bodyPr>
          <a:lstStyle/>
          <a:p>
            <a:r>
              <a:rPr lang="en-US" sz="1800" b="1" i="0" u="none" strike="noStrike">
                <a:solidFill>
                  <a:srgbClr val="000000"/>
                </a:solidFill>
                <a:effectLst/>
                <a:latin typeface="Calibri" panose="020F0502020204030204" pitchFamily="34" charset="0"/>
              </a:rPr>
              <a:t>Bring the play to life with a performance of 'talking tableaux'</a:t>
            </a:r>
            <a:endParaRPr lang="en-US" sz="2400">
              <a:latin typeface="+mn-lt"/>
            </a:endParaRP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268654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Thank you!</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show!</a:t>
            </a:r>
          </a:p>
          <a:p>
            <a:endParaRPr lang="en-US">
              <a:latin typeface="+mn-lt"/>
            </a:endParaRPr>
          </a:p>
          <a:p>
            <a:r>
              <a:rPr lang="en-US">
                <a:latin typeface="+mn-lt"/>
              </a:rPr>
              <a:t>Please share your experiences with other teachers in your network and encourage schools to sign up for information about next year’s Primary Arts </a:t>
            </a:r>
            <a:r>
              <a:rPr lang="en-US" err="1">
                <a:latin typeface="+mn-lt"/>
              </a:rPr>
              <a:t>programme</a:t>
            </a:r>
            <a:r>
              <a:rPr lang="en-US">
                <a:latin typeface="+mn-lt"/>
              </a:rPr>
              <a:t> at: </a:t>
            </a:r>
            <a:r>
              <a:rPr lang="en-US">
                <a:latin typeface="+mn-lt"/>
                <a:hlinkClick r:id="rId2"/>
              </a:rPr>
              <a:t>www.anewdirection.org.uk/primary-arts</a:t>
            </a:r>
            <a:endParaRPr lang="en-US">
              <a:latin typeface="+mn-lt"/>
            </a:endParaRPr>
          </a:p>
        </p:txBody>
      </p:sp>
      <p:pic>
        <p:nvPicPr>
          <p:cNvPr id="10" name="Picture Placeholder 9">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rotWithShape="1">
          <a:blip r:embed="rId3"/>
          <a:srcRect l="925" t="-11173" r="1684" b="-11173"/>
          <a:stretch/>
        </p:blipFill>
        <p:spPr>
          <a:xfrm>
            <a:off x="6782539" y="-106532"/>
            <a:ext cx="5521519" cy="7058661"/>
          </a:xfrm>
        </p:spPr>
      </p:pic>
      <p:pic>
        <p:nvPicPr>
          <p:cNvPr id="8" name="Picture Placeholder 7" descr="A black and white logo&#10;&#10;Description automatically generated">
            <a:extLst>
              <a:ext uri="{FF2B5EF4-FFF2-40B4-BE49-F238E27FC236}">
                <a16:creationId xmlns:a16="http://schemas.microsoft.com/office/drawing/2014/main" id="{6B524C3F-45BB-E407-9EB7-E355872F63F7}"/>
              </a:ext>
            </a:extLst>
          </p:cNvPr>
          <p:cNvPicPr>
            <a:picLocks noGrp="1" noChangeAspect="1"/>
          </p:cNvPicPr>
          <p:nvPr>
            <p:ph type="pic" sz="quarter" idx="14"/>
          </p:nvPr>
        </p:nvPicPr>
        <p:blipFill>
          <a:blip r:embed="rId4"/>
          <a:srcRect l="3068" r="3068"/>
          <a:stretch>
            <a:fillRect/>
          </a:stretch>
        </p:blipFill>
        <p:spPr/>
      </p:pic>
    </p:spTree>
    <p:extLst>
      <p:ext uri="{BB962C8B-B14F-4D97-AF65-F5344CB8AC3E}">
        <p14:creationId xmlns:p14="http://schemas.microsoft.com/office/powerpoint/2010/main" val="1000930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4A46F-5E81-490B-D282-6503870D33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095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534277"/>
          </a:xfrm>
        </p:spPr>
        <p:txBody>
          <a:bodyPr/>
          <a:lstStyle/>
          <a:p>
            <a:r>
              <a:rPr lang="en-US" sz="3200">
                <a:latin typeface="+mn-lt"/>
              </a:rPr>
              <a:t>Teacher Notes</a:t>
            </a:r>
          </a:p>
          <a:p>
            <a:endParaRPr lang="en-US"/>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507525"/>
            <a:ext cx="11744068" cy="5012336"/>
          </a:xfrm>
        </p:spPr>
        <p:txBody>
          <a:bodyPr/>
          <a:lstStyle/>
          <a:p>
            <a:r>
              <a:rPr lang="en-GB" sz="1800">
                <a:latin typeface="+mn-lt"/>
              </a:rPr>
              <a:t>Before the theatre trip:</a:t>
            </a:r>
          </a:p>
          <a:p>
            <a:pPr marL="285750" indent="-285750">
              <a:buFont typeface="Arial" panose="020B0604020202020204" pitchFamily="34" charset="0"/>
              <a:buChar char="•"/>
            </a:pPr>
            <a:r>
              <a:rPr lang="en-GB" sz="1800">
                <a:latin typeface="+mn-lt"/>
              </a:rPr>
              <a:t>Share what is happening and when with your colleagues in school – you could print out and stick up the next page of this resource on your staffroom wall.</a:t>
            </a:r>
          </a:p>
          <a:p>
            <a:pPr marL="285750" indent="-285750">
              <a:buFont typeface="Arial" panose="020B0604020202020204" pitchFamily="34" charset="0"/>
              <a:buChar char="•"/>
            </a:pPr>
            <a:r>
              <a:rPr lang="en-GB" sz="1800">
                <a:latin typeface="+mn-lt"/>
              </a:rPr>
              <a:t>Let parents, carers and the wider school community know what is happening – we have provided some wording on the following pages to help. Just add the details then copy and paste. </a:t>
            </a:r>
          </a:p>
          <a:p>
            <a:pPr marL="285750" indent="-285750">
              <a:buFont typeface="Arial" panose="020B0604020202020204" pitchFamily="34" charset="0"/>
              <a:buChar char="•"/>
            </a:pPr>
            <a:r>
              <a:rPr lang="en-GB" sz="1800">
                <a:latin typeface="+mn-lt"/>
              </a:rPr>
              <a:t>Prepare your pupils – there are some ideas on how to do this later in the resource pack. We also have a separate Visual Guide resource to support with this. </a:t>
            </a:r>
          </a:p>
          <a:p>
            <a:pPr marL="285750" indent="-285750">
              <a:buFont typeface="Arial" panose="020B0604020202020204" pitchFamily="34" charset="0"/>
              <a:buChar char="•"/>
            </a:pPr>
            <a:r>
              <a:rPr lang="en-GB" sz="1800">
                <a:latin typeface="+mn-lt"/>
              </a:rPr>
              <a:t>Let any teaching/support staff who will be present during the trip know what to expect so they can support pupils to access the experience.</a:t>
            </a:r>
          </a:p>
          <a:p>
            <a:endParaRPr lang="en-GB"/>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pic>
        <p:nvPicPr>
          <p:cNvPr id="4" name="Picture Placeholder 36">
            <a:extLst>
              <a:ext uri="{FF2B5EF4-FFF2-40B4-BE49-F238E27FC236}">
                <a16:creationId xmlns:a16="http://schemas.microsoft.com/office/drawing/2014/main" id="{2DF706C0-251C-B1D9-A389-C6DF2559A107}"/>
              </a:ext>
            </a:extLst>
          </p:cNvPr>
          <p:cNvPicPr>
            <a:picLocks noChangeAspect="1"/>
          </p:cNvPicPr>
          <p:nvPr/>
        </p:nvPicPr>
        <p:blipFill>
          <a:blip r:embed="rId6"/>
          <a:srcRect l="10210" t="-1538" r="33376" b="1538"/>
          <a:stretch>
            <a:fillRect/>
          </a:stretch>
        </p:blipFill>
        <p:spPr>
          <a:xfrm>
            <a:off x="6212270" y="2041802"/>
            <a:ext cx="2913771" cy="2588883"/>
          </a:xfrm>
          <a:custGeom>
            <a:avLst/>
            <a:gdLst>
              <a:gd name="connsiteX0" fmla="*/ 1199357 w 2398713"/>
              <a:gd name="connsiteY0" fmla="*/ 626269 h 2505075"/>
              <a:gd name="connsiteX1" fmla="*/ 1199357 w 2398713"/>
              <a:gd name="connsiteY1" fmla="*/ 2505075 h 2505075"/>
              <a:gd name="connsiteX2" fmla="*/ 1199357 w 2398713"/>
              <a:gd name="connsiteY2" fmla="*/ 626269 h 2505075"/>
              <a:gd name="connsiteX0" fmla="*/ 1329749 w 2420535"/>
              <a:gd name="connsiteY0" fmla="*/ 583428 h 2523194"/>
              <a:gd name="connsiteX1" fmla="*/ 1157029 w 2420535"/>
              <a:gd name="connsiteY1" fmla="*/ 2523194 h 2523194"/>
              <a:gd name="connsiteX2" fmla="*/ 1329749 w 2420535"/>
              <a:gd name="connsiteY2" fmla="*/ 583428 h 2523194"/>
              <a:gd name="connsiteX0" fmla="*/ 1273133 w 2363919"/>
              <a:gd name="connsiteY0" fmla="*/ 583428 h 2523194"/>
              <a:gd name="connsiteX1" fmla="*/ 1100413 w 2363919"/>
              <a:gd name="connsiteY1" fmla="*/ 2523194 h 2523194"/>
              <a:gd name="connsiteX2" fmla="*/ 1273133 w 2363919"/>
              <a:gd name="connsiteY2" fmla="*/ 583428 h 2523194"/>
              <a:gd name="connsiteX0" fmla="*/ 905069 w 1995855"/>
              <a:gd name="connsiteY0" fmla="*/ 583428 h 2523582"/>
              <a:gd name="connsiteX1" fmla="*/ 732349 w 1995855"/>
              <a:gd name="connsiteY1" fmla="*/ 2523194 h 2523582"/>
              <a:gd name="connsiteX2" fmla="*/ 987 w 1995855"/>
              <a:gd name="connsiteY2" fmla="*/ 750572 h 2523582"/>
              <a:gd name="connsiteX3" fmla="*/ 905069 w 1995855"/>
              <a:gd name="connsiteY3" fmla="*/ 583428 h 2523582"/>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087727 w 2178513"/>
              <a:gd name="connsiteY0" fmla="*/ 687972 h 2628013"/>
              <a:gd name="connsiteX1" fmla="*/ 915007 w 2178513"/>
              <a:gd name="connsiteY1" fmla="*/ 2627738 h 2628013"/>
              <a:gd name="connsiteX2" fmla="*/ 765 w 2178513"/>
              <a:gd name="connsiteY2" fmla="*/ 235356 h 2628013"/>
              <a:gd name="connsiteX3" fmla="*/ 1087727 w 2178513"/>
              <a:gd name="connsiteY3" fmla="*/ 687972 h 2628013"/>
              <a:gd name="connsiteX0" fmla="*/ 1271449 w 2362235"/>
              <a:gd name="connsiteY0" fmla="*/ 687972 h 2628017"/>
              <a:gd name="connsiteX1" fmla="*/ 1098729 w 2362235"/>
              <a:gd name="connsiteY1" fmla="*/ 2627738 h 2628017"/>
              <a:gd name="connsiteX2" fmla="*/ 184487 w 2362235"/>
              <a:gd name="connsiteY2" fmla="*/ 235356 h 2628017"/>
              <a:gd name="connsiteX3" fmla="*/ 1271449 w 2362235"/>
              <a:gd name="connsiteY3" fmla="*/ 687972 h 2628017"/>
              <a:gd name="connsiteX0" fmla="*/ 1271449 w 2362235"/>
              <a:gd name="connsiteY0" fmla="*/ 583429 h 2523474"/>
              <a:gd name="connsiteX1" fmla="*/ 1098729 w 2362235"/>
              <a:gd name="connsiteY1" fmla="*/ 2523195 h 2523474"/>
              <a:gd name="connsiteX2" fmla="*/ 184487 w 2362235"/>
              <a:gd name="connsiteY2" fmla="*/ 130813 h 2523474"/>
              <a:gd name="connsiteX3" fmla="*/ 1271449 w 2362235"/>
              <a:gd name="connsiteY3" fmla="*/ 583429 h 2523474"/>
              <a:gd name="connsiteX0" fmla="*/ 1220649 w 2345461"/>
              <a:gd name="connsiteY0" fmla="*/ 587319 h 2507044"/>
              <a:gd name="connsiteX1" fmla="*/ 1098729 w 2345461"/>
              <a:gd name="connsiteY1" fmla="*/ 2506765 h 2507044"/>
              <a:gd name="connsiteX2" fmla="*/ 184487 w 2345461"/>
              <a:gd name="connsiteY2" fmla="*/ 114383 h 2507044"/>
              <a:gd name="connsiteX3" fmla="*/ 1220649 w 2345461"/>
              <a:gd name="connsiteY3" fmla="*/ 587319 h 2507044"/>
              <a:gd name="connsiteX0" fmla="*/ 1220649 w 2279170"/>
              <a:gd name="connsiteY0" fmla="*/ 515663 h 2435388"/>
              <a:gd name="connsiteX1" fmla="*/ 1098729 w 2279170"/>
              <a:gd name="connsiteY1" fmla="*/ 2435109 h 2435388"/>
              <a:gd name="connsiteX2" fmla="*/ 184487 w 2279170"/>
              <a:gd name="connsiteY2" fmla="*/ 42727 h 2435388"/>
              <a:gd name="connsiteX3" fmla="*/ 1220649 w 2279170"/>
              <a:gd name="connsiteY3" fmla="*/ 515663 h 2435388"/>
              <a:gd name="connsiteX0" fmla="*/ 1220649 w 2074786"/>
              <a:gd name="connsiteY0" fmla="*/ 515663 h 2440207"/>
              <a:gd name="connsiteX1" fmla="*/ 2074247 w 2074786"/>
              <a:gd name="connsiteY1" fmla="*/ 672647 h 2440207"/>
              <a:gd name="connsiteX2" fmla="*/ 1098729 w 2074786"/>
              <a:gd name="connsiteY2" fmla="*/ 2435109 h 2440207"/>
              <a:gd name="connsiteX3" fmla="*/ 184487 w 2074786"/>
              <a:gd name="connsiteY3" fmla="*/ 42727 h 2440207"/>
              <a:gd name="connsiteX4" fmla="*/ 1220649 w 2074786"/>
              <a:gd name="connsiteY4" fmla="*/ 515663 h 2440207"/>
              <a:gd name="connsiteX0" fmla="*/ 1220649 w 1953010"/>
              <a:gd name="connsiteY0" fmla="*/ 793004 h 2715738"/>
              <a:gd name="connsiteX1" fmla="*/ 1952327 w 1953010"/>
              <a:gd name="connsiteY1" fmla="*/ 55908 h 2715738"/>
              <a:gd name="connsiteX2" fmla="*/ 1098729 w 1953010"/>
              <a:gd name="connsiteY2" fmla="*/ 2712450 h 2715738"/>
              <a:gd name="connsiteX3" fmla="*/ 184487 w 1953010"/>
              <a:gd name="connsiteY3" fmla="*/ 320068 h 2715738"/>
              <a:gd name="connsiteX4" fmla="*/ 1220649 w 1953010"/>
              <a:gd name="connsiteY4" fmla="*/ 793004 h 2715738"/>
              <a:gd name="connsiteX0" fmla="*/ 1220649 w 2196398"/>
              <a:gd name="connsiteY0" fmla="*/ 793004 h 2715623"/>
              <a:gd name="connsiteX1" fmla="*/ 1952327 w 2196398"/>
              <a:gd name="connsiteY1" fmla="*/ 55908 h 2715623"/>
              <a:gd name="connsiteX2" fmla="*/ 1098729 w 2196398"/>
              <a:gd name="connsiteY2" fmla="*/ 2712450 h 2715623"/>
              <a:gd name="connsiteX3" fmla="*/ 184487 w 2196398"/>
              <a:gd name="connsiteY3" fmla="*/ 320068 h 2715623"/>
              <a:gd name="connsiteX4" fmla="*/ 1220649 w 2196398"/>
              <a:gd name="connsiteY4" fmla="*/ 793004 h 2715623"/>
              <a:gd name="connsiteX0" fmla="*/ 1194991 w 2218048"/>
              <a:gd name="connsiteY0" fmla="*/ 793004 h 2492401"/>
              <a:gd name="connsiteX1" fmla="*/ 1926669 w 2218048"/>
              <a:gd name="connsiteY1" fmla="*/ 55908 h 2492401"/>
              <a:gd name="connsiteX2" fmla="*/ 1388031 w 2218048"/>
              <a:gd name="connsiteY2" fmla="*/ 2488930 h 2492401"/>
              <a:gd name="connsiteX3" fmla="*/ 158829 w 2218048"/>
              <a:gd name="connsiteY3" fmla="*/ 320068 h 2492401"/>
              <a:gd name="connsiteX4" fmla="*/ 1194991 w 2218048"/>
              <a:gd name="connsiteY4" fmla="*/ 793004 h 2492401"/>
              <a:gd name="connsiteX0" fmla="*/ 1259546 w 2282603"/>
              <a:gd name="connsiteY0" fmla="*/ 793004 h 2492401"/>
              <a:gd name="connsiteX1" fmla="*/ 1991224 w 2282603"/>
              <a:gd name="connsiteY1" fmla="*/ 55908 h 2492401"/>
              <a:gd name="connsiteX2" fmla="*/ 1452586 w 2282603"/>
              <a:gd name="connsiteY2" fmla="*/ 2488930 h 2492401"/>
              <a:gd name="connsiteX3" fmla="*/ 223384 w 2282603"/>
              <a:gd name="connsiteY3" fmla="*/ 320068 h 2492401"/>
              <a:gd name="connsiteX4" fmla="*/ 1259546 w 2282603"/>
              <a:gd name="connsiteY4" fmla="*/ 793004 h 2492401"/>
              <a:gd name="connsiteX0" fmla="*/ 1259546 w 2400661"/>
              <a:gd name="connsiteY0" fmla="*/ 793004 h 2488930"/>
              <a:gd name="connsiteX1" fmla="*/ 1991224 w 2400661"/>
              <a:gd name="connsiteY1" fmla="*/ 55908 h 2488930"/>
              <a:gd name="connsiteX2" fmla="*/ 1452586 w 2400661"/>
              <a:gd name="connsiteY2" fmla="*/ 2488930 h 2488930"/>
              <a:gd name="connsiteX3" fmla="*/ 223384 w 2400661"/>
              <a:gd name="connsiteY3" fmla="*/ 320068 h 2488930"/>
              <a:gd name="connsiteX4" fmla="*/ 1259546 w 2400661"/>
              <a:gd name="connsiteY4" fmla="*/ 793004 h 2488930"/>
              <a:gd name="connsiteX0" fmla="*/ 1259546 w 2400661"/>
              <a:gd name="connsiteY0" fmla="*/ 737294 h 2433220"/>
              <a:gd name="connsiteX1" fmla="*/ 1991224 w 2400661"/>
              <a:gd name="connsiteY1" fmla="*/ 198 h 2433220"/>
              <a:gd name="connsiteX2" fmla="*/ 1452586 w 2400661"/>
              <a:gd name="connsiteY2" fmla="*/ 2433220 h 2433220"/>
              <a:gd name="connsiteX3" fmla="*/ 223384 w 2400661"/>
              <a:gd name="connsiteY3" fmla="*/ 264358 h 2433220"/>
              <a:gd name="connsiteX4" fmla="*/ 1259546 w 2400661"/>
              <a:gd name="connsiteY4" fmla="*/ 737294 h 2433220"/>
              <a:gd name="connsiteX0" fmla="*/ 1259546 w 2403924"/>
              <a:gd name="connsiteY0" fmla="*/ 738474 h 2436039"/>
              <a:gd name="connsiteX1" fmla="*/ 1991224 w 2403924"/>
              <a:gd name="connsiteY1" fmla="*/ 1378 h 2436039"/>
              <a:gd name="connsiteX2" fmla="*/ 2387465 w 2403924"/>
              <a:gd name="connsiteY2" fmla="*/ 610979 h 2436039"/>
              <a:gd name="connsiteX3" fmla="*/ 1452586 w 2403924"/>
              <a:gd name="connsiteY3" fmla="*/ 2434400 h 2436039"/>
              <a:gd name="connsiteX4" fmla="*/ 223384 w 2403924"/>
              <a:gd name="connsiteY4" fmla="*/ 265538 h 2436039"/>
              <a:gd name="connsiteX5" fmla="*/ 1259546 w 2403924"/>
              <a:gd name="connsiteY5" fmla="*/ 738474 h 2436039"/>
              <a:gd name="connsiteX0" fmla="*/ 1259546 w 2661261"/>
              <a:gd name="connsiteY0" fmla="*/ 738049 h 2435744"/>
              <a:gd name="connsiteX1" fmla="*/ 1991224 w 2661261"/>
              <a:gd name="connsiteY1" fmla="*/ 953 h 2435744"/>
              <a:gd name="connsiteX2" fmla="*/ 2651625 w 2661261"/>
              <a:gd name="connsiteY2" fmla="*/ 722314 h 2435744"/>
              <a:gd name="connsiteX3" fmla="*/ 1452586 w 2661261"/>
              <a:gd name="connsiteY3" fmla="*/ 2433975 h 2435744"/>
              <a:gd name="connsiteX4" fmla="*/ 223384 w 2661261"/>
              <a:gd name="connsiteY4" fmla="*/ 265113 h 2435744"/>
              <a:gd name="connsiteX5" fmla="*/ 1259546 w 2661261"/>
              <a:gd name="connsiteY5" fmla="*/ 738049 h 2435744"/>
              <a:gd name="connsiteX0" fmla="*/ 1259546 w 2667585"/>
              <a:gd name="connsiteY0" fmla="*/ 738365 h 2436060"/>
              <a:gd name="connsiteX1" fmla="*/ 1991224 w 2667585"/>
              <a:gd name="connsiteY1" fmla="*/ 1269 h 2436060"/>
              <a:gd name="connsiteX2" fmla="*/ 2651625 w 2667585"/>
              <a:gd name="connsiteY2" fmla="*/ 722630 h 2436060"/>
              <a:gd name="connsiteX3" fmla="*/ 1452586 w 2667585"/>
              <a:gd name="connsiteY3" fmla="*/ 2434291 h 2436060"/>
              <a:gd name="connsiteX4" fmla="*/ 223384 w 2667585"/>
              <a:gd name="connsiteY4" fmla="*/ 265429 h 2436060"/>
              <a:gd name="connsiteX5" fmla="*/ 1259546 w 2667585"/>
              <a:gd name="connsiteY5" fmla="*/ 738365 h 2436060"/>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333952 w 2741991"/>
              <a:gd name="connsiteY0" fmla="*/ 738365 h 2436257"/>
              <a:gd name="connsiteX1" fmla="*/ 2065630 w 2741991"/>
              <a:gd name="connsiteY1" fmla="*/ 1269 h 2436257"/>
              <a:gd name="connsiteX2" fmla="*/ 2726031 w 2741991"/>
              <a:gd name="connsiteY2" fmla="*/ 722630 h 2436257"/>
              <a:gd name="connsiteX3" fmla="*/ 1526992 w 2741991"/>
              <a:gd name="connsiteY3" fmla="*/ 2434291 h 2436257"/>
              <a:gd name="connsiteX4" fmla="*/ 212729 w 2741991"/>
              <a:gd name="connsiteY4" fmla="*/ 249480 h 2436257"/>
              <a:gd name="connsiteX5" fmla="*/ 1333952 w 2741991"/>
              <a:gd name="connsiteY5" fmla="*/ 738365 h 24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1991" h="2436257">
                <a:moveTo>
                  <a:pt x="1333952" y="738365"/>
                </a:moveTo>
                <a:cubicBezTo>
                  <a:pt x="1702075" y="715761"/>
                  <a:pt x="1456030" y="-13839"/>
                  <a:pt x="2065630" y="1269"/>
                </a:cubicBezTo>
                <a:cubicBezTo>
                  <a:pt x="2253616" y="-19980"/>
                  <a:pt x="2846284" y="225686"/>
                  <a:pt x="2726031" y="722630"/>
                </a:cubicBezTo>
                <a:cubicBezTo>
                  <a:pt x="2554978" y="1270374"/>
                  <a:pt x="1887672" y="2491864"/>
                  <a:pt x="1526992" y="2434291"/>
                </a:cubicBezTo>
                <a:cubicBezTo>
                  <a:pt x="654952" y="2340228"/>
                  <a:pt x="-476458" y="603254"/>
                  <a:pt x="212729" y="249480"/>
                </a:cubicBezTo>
                <a:cubicBezTo>
                  <a:pt x="851116" y="27786"/>
                  <a:pt x="1069818" y="757888"/>
                  <a:pt x="1333952" y="738365"/>
                </a:cubicBezTo>
                <a:close/>
              </a:path>
            </a:pathLst>
          </a:custGeom>
          <a:ln w="63500">
            <a:solidFill>
              <a:srgbClr val="00FF00"/>
            </a:solidFill>
          </a:ln>
        </p:spPr>
      </p:pic>
      <p:pic>
        <p:nvPicPr>
          <p:cNvPr id="9" name="Picture Placeholder 46">
            <a:extLst>
              <a:ext uri="{FF2B5EF4-FFF2-40B4-BE49-F238E27FC236}">
                <a16:creationId xmlns:a16="http://schemas.microsoft.com/office/drawing/2014/main" id="{F35A7B1F-AE8A-F4E2-422A-27087361575D}"/>
              </a:ext>
            </a:extLst>
          </p:cNvPr>
          <p:cNvPicPr>
            <a:picLocks noChangeAspect="1"/>
          </p:cNvPicPr>
          <p:nvPr/>
        </p:nvPicPr>
        <p:blipFill>
          <a:blip r:embed="rId7"/>
          <a:srcRect l="11985" t="-1016" r="40049" b="1016"/>
          <a:stretch>
            <a:fillRect/>
          </a:stretch>
        </p:blipFill>
        <p:spPr>
          <a:xfrm>
            <a:off x="8620811" y="2703439"/>
            <a:ext cx="3032802" cy="3556566"/>
          </a:xfrm>
          <a:custGeom>
            <a:avLst/>
            <a:gdLst>
              <a:gd name="connsiteX0" fmla="*/ 0 w 3878262"/>
              <a:gd name="connsiteY0" fmla="*/ 1846263 h 3692525"/>
              <a:gd name="connsiteX1" fmla="*/ 1939131 w 3878262"/>
              <a:gd name="connsiteY1" fmla="*/ 0 h 3692525"/>
              <a:gd name="connsiteX2" fmla="*/ 3878262 w 3878262"/>
              <a:gd name="connsiteY2" fmla="*/ 0 h 3692525"/>
              <a:gd name="connsiteX3" fmla="*/ 3878262 w 3878262"/>
              <a:gd name="connsiteY3" fmla="*/ 1846263 h 3692525"/>
              <a:gd name="connsiteX4" fmla="*/ 1939131 w 3878262"/>
              <a:gd name="connsiteY4" fmla="*/ 3692526 h 3692525"/>
              <a:gd name="connsiteX5" fmla="*/ 0 w 3878262"/>
              <a:gd name="connsiteY5" fmla="*/ 1846263 h 3692525"/>
              <a:gd name="connsiteX0" fmla="*/ 0 w 3878262"/>
              <a:gd name="connsiteY0" fmla="*/ 1869413 h 3715676"/>
              <a:gd name="connsiteX1" fmla="*/ 1939131 w 3878262"/>
              <a:gd name="connsiteY1" fmla="*/ 23150 h 3715676"/>
              <a:gd name="connsiteX2" fmla="*/ 3762515 w 3878262"/>
              <a:gd name="connsiteY2" fmla="*/ 0 h 3715676"/>
              <a:gd name="connsiteX3" fmla="*/ 3878262 w 3878262"/>
              <a:gd name="connsiteY3" fmla="*/ 1869413 h 3715676"/>
              <a:gd name="connsiteX4" fmla="*/ 1939131 w 3878262"/>
              <a:gd name="connsiteY4" fmla="*/ 3715676 h 3715676"/>
              <a:gd name="connsiteX5" fmla="*/ 0 w 3878262"/>
              <a:gd name="connsiteY5" fmla="*/ 1869413 h 3715676"/>
              <a:gd name="connsiteX0" fmla="*/ 0 w 3762515"/>
              <a:gd name="connsiteY0" fmla="*/ 1869413 h 3716439"/>
              <a:gd name="connsiteX1" fmla="*/ 1939131 w 3762515"/>
              <a:gd name="connsiteY1" fmla="*/ 23150 h 3716439"/>
              <a:gd name="connsiteX2" fmla="*/ 3762515 w 3762515"/>
              <a:gd name="connsiteY2" fmla="*/ 0 h 3716439"/>
              <a:gd name="connsiteX3" fmla="*/ 3079609 w 3762515"/>
              <a:gd name="connsiteY3" fmla="*/ 2031459 h 3716439"/>
              <a:gd name="connsiteX4" fmla="*/ 1939131 w 3762515"/>
              <a:gd name="connsiteY4" fmla="*/ 3715676 h 3716439"/>
              <a:gd name="connsiteX5" fmla="*/ 0 w 3762515"/>
              <a:gd name="connsiteY5" fmla="*/ 1869413 h 3716439"/>
              <a:gd name="connsiteX0" fmla="*/ 0 w 3762515"/>
              <a:gd name="connsiteY0" fmla="*/ 1869413 h 3721089"/>
              <a:gd name="connsiteX1" fmla="*/ 1939131 w 3762515"/>
              <a:gd name="connsiteY1" fmla="*/ 23150 h 3721089"/>
              <a:gd name="connsiteX2" fmla="*/ 3762515 w 3762515"/>
              <a:gd name="connsiteY2" fmla="*/ 0 h 3721089"/>
              <a:gd name="connsiteX3" fmla="*/ 3079609 w 3762515"/>
              <a:gd name="connsiteY3" fmla="*/ 2031459 h 3721089"/>
              <a:gd name="connsiteX4" fmla="*/ 1939131 w 3762515"/>
              <a:gd name="connsiteY4" fmla="*/ 3715676 h 3721089"/>
              <a:gd name="connsiteX5" fmla="*/ 0 w 3762515"/>
              <a:gd name="connsiteY5" fmla="*/ 1869413 h 3721089"/>
              <a:gd name="connsiteX0" fmla="*/ 0 w 3762515"/>
              <a:gd name="connsiteY0" fmla="*/ 2067563 h 3919239"/>
              <a:gd name="connsiteX1" fmla="*/ 1939131 w 3762515"/>
              <a:gd name="connsiteY1" fmla="*/ 221300 h 3919239"/>
              <a:gd name="connsiteX2" fmla="*/ 3762515 w 3762515"/>
              <a:gd name="connsiteY2" fmla="*/ 198150 h 3919239"/>
              <a:gd name="connsiteX3" fmla="*/ 3079609 w 3762515"/>
              <a:gd name="connsiteY3" fmla="*/ 2229609 h 3919239"/>
              <a:gd name="connsiteX4" fmla="*/ 1939131 w 3762515"/>
              <a:gd name="connsiteY4" fmla="*/ 3913826 h 3919239"/>
              <a:gd name="connsiteX5" fmla="*/ 0 w 3762515"/>
              <a:gd name="connsiteY5" fmla="*/ 2067563 h 3919239"/>
              <a:gd name="connsiteX0" fmla="*/ 0 w 3091183"/>
              <a:gd name="connsiteY0" fmla="*/ 3005112 h 3969766"/>
              <a:gd name="connsiteX1" fmla="*/ 1267799 w 3091183"/>
              <a:gd name="connsiteY1" fmla="*/ 221300 h 3969766"/>
              <a:gd name="connsiteX2" fmla="*/ 3091183 w 3091183"/>
              <a:gd name="connsiteY2" fmla="*/ 198150 h 3969766"/>
              <a:gd name="connsiteX3" fmla="*/ 2408277 w 3091183"/>
              <a:gd name="connsiteY3" fmla="*/ 2229609 h 3969766"/>
              <a:gd name="connsiteX4" fmla="*/ 1267799 w 3091183"/>
              <a:gd name="connsiteY4" fmla="*/ 3913826 h 3969766"/>
              <a:gd name="connsiteX5" fmla="*/ 0 w 3091183"/>
              <a:gd name="connsiteY5" fmla="*/ 3005112 h 3969766"/>
              <a:gd name="connsiteX0" fmla="*/ 0 w 3091183"/>
              <a:gd name="connsiteY0" fmla="*/ 3005112 h 3935419"/>
              <a:gd name="connsiteX1" fmla="*/ 1267799 w 3091183"/>
              <a:gd name="connsiteY1" fmla="*/ 221300 h 3935419"/>
              <a:gd name="connsiteX2" fmla="*/ 3091183 w 3091183"/>
              <a:gd name="connsiteY2" fmla="*/ 198150 h 3935419"/>
              <a:gd name="connsiteX3" fmla="*/ 2408277 w 3091183"/>
              <a:gd name="connsiteY3" fmla="*/ 2229609 h 3935419"/>
              <a:gd name="connsiteX4" fmla="*/ 1267799 w 3091183"/>
              <a:gd name="connsiteY4" fmla="*/ 3913826 h 3935419"/>
              <a:gd name="connsiteX5" fmla="*/ 0 w 3091183"/>
              <a:gd name="connsiteY5" fmla="*/ 3005112 h 3935419"/>
              <a:gd name="connsiteX0" fmla="*/ 0 w 3091183"/>
              <a:gd name="connsiteY0" fmla="*/ 3005112 h 3915039"/>
              <a:gd name="connsiteX1" fmla="*/ 1267799 w 3091183"/>
              <a:gd name="connsiteY1" fmla="*/ 221300 h 3915039"/>
              <a:gd name="connsiteX2" fmla="*/ 3091183 w 3091183"/>
              <a:gd name="connsiteY2" fmla="*/ 198150 h 3915039"/>
              <a:gd name="connsiteX3" fmla="*/ 2408277 w 3091183"/>
              <a:gd name="connsiteY3" fmla="*/ 2229609 h 3915039"/>
              <a:gd name="connsiteX4" fmla="*/ 1267799 w 3091183"/>
              <a:gd name="connsiteY4" fmla="*/ 3913826 h 3915039"/>
              <a:gd name="connsiteX5" fmla="*/ 0 w 3091183"/>
              <a:gd name="connsiteY5" fmla="*/ 3005112 h 3915039"/>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3 w 3091186"/>
              <a:gd name="connsiteY0" fmla="*/ 2924401 h 3836223"/>
              <a:gd name="connsiteX1" fmla="*/ 1279377 w 3091186"/>
              <a:gd name="connsiteY1" fmla="*/ 684600 h 3836223"/>
              <a:gd name="connsiteX2" fmla="*/ 3091186 w 3091186"/>
              <a:gd name="connsiteY2" fmla="*/ 117439 h 3836223"/>
              <a:gd name="connsiteX3" fmla="*/ 2408280 w 3091186"/>
              <a:gd name="connsiteY3" fmla="*/ 2148898 h 3836223"/>
              <a:gd name="connsiteX4" fmla="*/ 1267802 w 3091186"/>
              <a:gd name="connsiteY4" fmla="*/ 3833115 h 3836223"/>
              <a:gd name="connsiteX5" fmla="*/ 3 w 3091186"/>
              <a:gd name="connsiteY5" fmla="*/ 2924401 h 3836223"/>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114336"/>
              <a:gd name="connsiteY0" fmla="*/ 2873046 h 3784868"/>
              <a:gd name="connsiteX1" fmla="*/ 1279377 w 3114336"/>
              <a:gd name="connsiteY1" fmla="*/ 633245 h 3784868"/>
              <a:gd name="connsiteX2" fmla="*/ 3114336 w 3114336"/>
              <a:gd name="connsiteY2" fmla="*/ 181831 h 3784868"/>
              <a:gd name="connsiteX3" fmla="*/ 2408280 w 3114336"/>
              <a:gd name="connsiteY3" fmla="*/ 2097543 h 3784868"/>
              <a:gd name="connsiteX4" fmla="*/ 1267802 w 3114336"/>
              <a:gd name="connsiteY4" fmla="*/ 3781760 h 3784868"/>
              <a:gd name="connsiteX5" fmla="*/ 3 w 3114336"/>
              <a:gd name="connsiteY5" fmla="*/ 2873046 h 3784868"/>
              <a:gd name="connsiteX0" fmla="*/ 3 w 3114336"/>
              <a:gd name="connsiteY0" fmla="*/ 2879593 h 3791415"/>
              <a:gd name="connsiteX1" fmla="*/ 1279377 w 3114336"/>
              <a:gd name="connsiteY1" fmla="*/ 639792 h 3791415"/>
              <a:gd name="connsiteX2" fmla="*/ 3114336 w 3114336"/>
              <a:gd name="connsiteY2" fmla="*/ 188378 h 3791415"/>
              <a:gd name="connsiteX3" fmla="*/ 2408280 w 3114336"/>
              <a:gd name="connsiteY3" fmla="*/ 2104090 h 3791415"/>
              <a:gd name="connsiteX4" fmla="*/ 1267802 w 3114336"/>
              <a:gd name="connsiteY4" fmla="*/ 3788307 h 3791415"/>
              <a:gd name="connsiteX5" fmla="*/ 3 w 3114336"/>
              <a:gd name="connsiteY5" fmla="*/ 2879593 h 3791415"/>
              <a:gd name="connsiteX0" fmla="*/ 3 w 3126074"/>
              <a:gd name="connsiteY0" fmla="*/ 2879593 h 3791415"/>
              <a:gd name="connsiteX1" fmla="*/ 1279377 w 3126074"/>
              <a:gd name="connsiteY1" fmla="*/ 639792 h 3791415"/>
              <a:gd name="connsiteX2" fmla="*/ 3114336 w 3126074"/>
              <a:gd name="connsiteY2" fmla="*/ 188378 h 3791415"/>
              <a:gd name="connsiteX3" fmla="*/ 2408280 w 3126074"/>
              <a:gd name="connsiteY3" fmla="*/ 2104090 h 3791415"/>
              <a:gd name="connsiteX4" fmla="*/ 1267802 w 3126074"/>
              <a:gd name="connsiteY4" fmla="*/ 3788307 h 3791415"/>
              <a:gd name="connsiteX5" fmla="*/ 3 w 3126074"/>
              <a:gd name="connsiteY5" fmla="*/ 2879593 h 3791415"/>
              <a:gd name="connsiteX0" fmla="*/ 3 w 3126006"/>
              <a:gd name="connsiteY0" fmla="*/ 2879593 h 3862240"/>
              <a:gd name="connsiteX1" fmla="*/ 1279377 w 3126006"/>
              <a:gd name="connsiteY1" fmla="*/ 639792 h 3862240"/>
              <a:gd name="connsiteX2" fmla="*/ 3114336 w 3126006"/>
              <a:gd name="connsiteY2" fmla="*/ 188378 h 3862240"/>
              <a:gd name="connsiteX3" fmla="*/ 2400785 w 3126006"/>
              <a:gd name="connsiteY3" fmla="*/ 2478844 h 3862240"/>
              <a:gd name="connsiteX4" fmla="*/ 1267802 w 3126006"/>
              <a:gd name="connsiteY4" fmla="*/ 3788307 h 3862240"/>
              <a:gd name="connsiteX5" fmla="*/ 3 w 3126006"/>
              <a:gd name="connsiteY5" fmla="*/ 2879593 h 3862240"/>
              <a:gd name="connsiteX0" fmla="*/ 3 w 3126006"/>
              <a:gd name="connsiteY0" fmla="*/ 2879593 h 3794896"/>
              <a:gd name="connsiteX1" fmla="*/ 1279377 w 3126006"/>
              <a:gd name="connsiteY1" fmla="*/ 639792 h 3794896"/>
              <a:gd name="connsiteX2" fmla="*/ 3114336 w 3126006"/>
              <a:gd name="connsiteY2" fmla="*/ 188378 h 3794896"/>
              <a:gd name="connsiteX3" fmla="*/ 2400785 w 3126006"/>
              <a:gd name="connsiteY3" fmla="*/ 2478844 h 3794896"/>
              <a:gd name="connsiteX4" fmla="*/ 1267802 w 3126006"/>
              <a:gd name="connsiteY4" fmla="*/ 3788307 h 3794896"/>
              <a:gd name="connsiteX5" fmla="*/ 3 w 3126006"/>
              <a:gd name="connsiteY5" fmla="*/ 2879593 h 3794896"/>
              <a:gd name="connsiteX0" fmla="*/ 3 w 3126006"/>
              <a:gd name="connsiteY0" fmla="*/ 2879593 h 3789775"/>
              <a:gd name="connsiteX1" fmla="*/ 1279377 w 3126006"/>
              <a:gd name="connsiteY1" fmla="*/ 639792 h 3789775"/>
              <a:gd name="connsiteX2" fmla="*/ 3114336 w 3126006"/>
              <a:gd name="connsiteY2" fmla="*/ 188378 h 3789775"/>
              <a:gd name="connsiteX3" fmla="*/ 2400785 w 3126006"/>
              <a:gd name="connsiteY3" fmla="*/ 2478844 h 3789775"/>
              <a:gd name="connsiteX4" fmla="*/ 1267802 w 3126006"/>
              <a:gd name="connsiteY4" fmla="*/ 3788307 h 3789775"/>
              <a:gd name="connsiteX5" fmla="*/ 3 w 3126006"/>
              <a:gd name="connsiteY5" fmla="*/ 2879593 h 3789775"/>
              <a:gd name="connsiteX0" fmla="*/ 439 w 3126442"/>
              <a:gd name="connsiteY0" fmla="*/ 2879593 h 3647901"/>
              <a:gd name="connsiteX1" fmla="*/ 1279813 w 3126442"/>
              <a:gd name="connsiteY1" fmla="*/ 639792 h 3647901"/>
              <a:gd name="connsiteX2" fmla="*/ 3114772 w 3126442"/>
              <a:gd name="connsiteY2" fmla="*/ 188378 h 3647901"/>
              <a:gd name="connsiteX3" fmla="*/ 2401221 w 3126442"/>
              <a:gd name="connsiteY3" fmla="*/ 2478844 h 3647901"/>
              <a:gd name="connsiteX4" fmla="*/ 1343189 w 3126442"/>
              <a:gd name="connsiteY4" fmla="*/ 3645900 h 3647901"/>
              <a:gd name="connsiteX5" fmla="*/ 439 w 3126442"/>
              <a:gd name="connsiteY5" fmla="*/ 2879593 h 3647901"/>
              <a:gd name="connsiteX0" fmla="*/ 439 w 3126442"/>
              <a:gd name="connsiteY0" fmla="*/ 2879593 h 3653543"/>
              <a:gd name="connsiteX1" fmla="*/ 1279813 w 3126442"/>
              <a:gd name="connsiteY1" fmla="*/ 639792 h 3653543"/>
              <a:gd name="connsiteX2" fmla="*/ 3114772 w 3126442"/>
              <a:gd name="connsiteY2" fmla="*/ 188378 h 3653543"/>
              <a:gd name="connsiteX3" fmla="*/ 2401221 w 3126442"/>
              <a:gd name="connsiteY3" fmla="*/ 2478844 h 3653543"/>
              <a:gd name="connsiteX4" fmla="*/ 1343189 w 3126442"/>
              <a:gd name="connsiteY4" fmla="*/ 3645900 h 3653543"/>
              <a:gd name="connsiteX5" fmla="*/ 439 w 3126442"/>
              <a:gd name="connsiteY5" fmla="*/ 2879593 h 3653543"/>
              <a:gd name="connsiteX0" fmla="*/ 339 w 3126342"/>
              <a:gd name="connsiteY0" fmla="*/ 2879593 h 3653543"/>
              <a:gd name="connsiteX1" fmla="*/ 1279713 w 3126342"/>
              <a:gd name="connsiteY1" fmla="*/ 639792 h 3653543"/>
              <a:gd name="connsiteX2" fmla="*/ 3114672 w 3126342"/>
              <a:gd name="connsiteY2" fmla="*/ 188378 h 3653543"/>
              <a:gd name="connsiteX3" fmla="*/ 2401121 w 3126342"/>
              <a:gd name="connsiteY3" fmla="*/ 2478844 h 3653543"/>
              <a:gd name="connsiteX4" fmla="*/ 1343089 w 3126342"/>
              <a:gd name="connsiteY4" fmla="*/ 3645900 h 3653543"/>
              <a:gd name="connsiteX5" fmla="*/ 339 w 3126342"/>
              <a:gd name="connsiteY5" fmla="*/ 2879593 h 3653543"/>
              <a:gd name="connsiteX0" fmla="*/ 134 w 3126137"/>
              <a:gd name="connsiteY0" fmla="*/ 2871098 h 3645048"/>
              <a:gd name="connsiteX1" fmla="*/ 1301993 w 3126137"/>
              <a:gd name="connsiteY1" fmla="*/ 676268 h 3645048"/>
              <a:gd name="connsiteX2" fmla="*/ 3114467 w 3126137"/>
              <a:gd name="connsiteY2" fmla="*/ 179883 h 3645048"/>
              <a:gd name="connsiteX3" fmla="*/ 2400916 w 3126137"/>
              <a:gd name="connsiteY3" fmla="*/ 2470349 h 3645048"/>
              <a:gd name="connsiteX4" fmla="*/ 1342884 w 3126137"/>
              <a:gd name="connsiteY4" fmla="*/ 3637405 h 3645048"/>
              <a:gd name="connsiteX5" fmla="*/ 134 w 3126137"/>
              <a:gd name="connsiteY5" fmla="*/ 2871098 h 3645048"/>
              <a:gd name="connsiteX0" fmla="*/ 134 w 3126137"/>
              <a:gd name="connsiteY0" fmla="*/ 2892071 h 3666021"/>
              <a:gd name="connsiteX1" fmla="*/ 1301993 w 3126137"/>
              <a:gd name="connsiteY1" fmla="*/ 697241 h 3666021"/>
              <a:gd name="connsiteX2" fmla="*/ 3114467 w 3126137"/>
              <a:gd name="connsiteY2" fmla="*/ 200856 h 3666021"/>
              <a:gd name="connsiteX3" fmla="*/ 2400916 w 3126137"/>
              <a:gd name="connsiteY3" fmla="*/ 2491322 h 3666021"/>
              <a:gd name="connsiteX4" fmla="*/ 1342884 w 3126137"/>
              <a:gd name="connsiteY4" fmla="*/ 3658378 h 3666021"/>
              <a:gd name="connsiteX5" fmla="*/ 134 w 3126137"/>
              <a:gd name="connsiteY5" fmla="*/ 2892071 h 3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137" h="3666021">
                <a:moveTo>
                  <a:pt x="134" y="2892071"/>
                </a:moveTo>
                <a:cubicBezTo>
                  <a:pt x="-6681" y="2398548"/>
                  <a:pt x="244703" y="1448742"/>
                  <a:pt x="1301993" y="697241"/>
                </a:cubicBezTo>
                <a:cubicBezTo>
                  <a:pt x="2076672" y="164488"/>
                  <a:pt x="2965865" y="-269405"/>
                  <a:pt x="3114467" y="200856"/>
                </a:cubicBezTo>
                <a:cubicBezTo>
                  <a:pt x="3256873" y="696356"/>
                  <a:pt x="2042101" y="1482362"/>
                  <a:pt x="2400916" y="2491322"/>
                </a:cubicBezTo>
                <a:cubicBezTo>
                  <a:pt x="2826997" y="3729006"/>
                  <a:pt x="1772995" y="3681527"/>
                  <a:pt x="1342884" y="3658378"/>
                </a:cubicBezTo>
                <a:cubicBezTo>
                  <a:pt x="912773" y="3635229"/>
                  <a:pt x="6949" y="3385594"/>
                  <a:pt x="134" y="2892071"/>
                </a:cubicBezTo>
                <a:close/>
              </a:path>
            </a:pathLst>
          </a:custGeom>
          <a:ln w="63500">
            <a:solidFill>
              <a:srgbClr val="FFFF00"/>
            </a:solidFill>
          </a:ln>
        </p:spPr>
      </p:pic>
      <p:sp>
        <p:nvSpPr>
          <p:cNvPr id="10" name="Text Placeholder 2">
            <a:extLst>
              <a:ext uri="{FF2B5EF4-FFF2-40B4-BE49-F238E27FC236}">
                <a16:creationId xmlns:a16="http://schemas.microsoft.com/office/drawing/2014/main" id="{472F0587-D4BF-B684-B58C-B94585D2F868}"/>
              </a:ext>
            </a:extLst>
          </p:cNvPr>
          <p:cNvSpPr txBox="1">
            <a:spLocks/>
          </p:cNvSpPr>
          <p:nvPr/>
        </p:nvSpPr>
        <p:spPr>
          <a:xfrm>
            <a:off x="239806" y="717204"/>
            <a:ext cx="11582097" cy="460932"/>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a:p>
          <a:p>
            <a:pPr marL="0" indent="0">
              <a:buNone/>
            </a:pPr>
            <a:r>
              <a:rPr lang="en-US" sz="9600" b="1">
                <a:latin typeface="+mn-lt"/>
              </a:rPr>
              <a:t>Information to share with </a:t>
            </a:r>
            <a:r>
              <a:rPr lang="en-US" sz="9600" b="1">
                <a:solidFill>
                  <a:srgbClr val="00B0FF"/>
                </a:solidFill>
                <a:latin typeface="+mn-lt"/>
              </a:rPr>
              <a:t>teaching or support staff </a:t>
            </a:r>
            <a:r>
              <a:rPr lang="en-US" sz="9600" b="1">
                <a:latin typeface="+mn-lt"/>
              </a:rPr>
              <a:t>before the show.</a:t>
            </a:r>
          </a:p>
        </p:txBody>
      </p:sp>
    </p:spTree>
    <p:extLst>
      <p:ext uri="{BB962C8B-B14F-4D97-AF65-F5344CB8AC3E}">
        <p14:creationId xmlns:p14="http://schemas.microsoft.com/office/powerpoint/2010/main" val="146760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920D9B-93DA-F806-00AB-0DD06D207B34}"/>
              </a:ext>
            </a:extLst>
          </p:cNvPr>
          <p:cNvSpPr>
            <a:spLocks noGrp="1"/>
          </p:cNvSpPr>
          <p:nvPr>
            <p:ph type="body" sz="quarter" idx="13"/>
          </p:nvPr>
        </p:nvSpPr>
        <p:spPr>
          <a:xfrm>
            <a:off x="318248" y="845566"/>
            <a:ext cx="3797988" cy="1940600"/>
          </a:xfrm>
        </p:spPr>
        <p:txBody>
          <a:bodyPr/>
          <a:lstStyle/>
          <a:p>
            <a:r>
              <a:rPr lang="en-US" sz="1600">
                <a:latin typeface="+mn-lt"/>
              </a:rPr>
              <a:t>Theatre Trip: What you need to know</a:t>
            </a:r>
          </a:p>
          <a:p>
            <a:endParaRPr lang="en-US" sz="1400">
              <a:latin typeface="+mn-lt"/>
            </a:endParaRPr>
          </a:p>
          <a:p>
            <a:r>
              <a:rPr lang="en-US" sz="1400">
                <a:latin typeface="+mn-lt"/>
              </a:rPr>
              <a:t>Our school is taking part in Primary Arts Go &amp; See, a new creative, cultural </a:t>
            </a:r>
            <a:r>
              <a:rPr lang="en-US" sz="1400" err="1">
                <a:latin typeface="+mn-lt"/>
              </a:rPr>
              <a:t>programme</a:t>
            </a:r>
            <a:r>
              <a:rPr lang="en-US" sz="1400">
                <a:latin typeface="+mn-lt"/>
              </a:rPr>
              <a:t> for London primary schools with A New Direction.</a:t>
            </a:r>
          </a:p>
          <a:p>
            <a:endParaRPr lang="en-US" sz="1400">
              <a:latin typeface="+mn-lt"/>
            </a:endParaRPr>
          </a:p>
          <a:p>
            <a:r>
              <a:rPr lang="en-US" sz="1400">
                <a:latin typeface="+mn-lt"/>
              </a:rPr>
              <a:t>We have booked a theatre visit.</a:t>
            </a:r>
          </a:p>
          <a:p>
            <a:endParaRPr lang="en-US"/>
          </a:p>
        </p:txBody>
      </p:sp>
      <p:sp>
        <p:nvSpPr>
          <p:cNvPr id="11" name="Text Placeholder 10">
            <a:extLst>
              <a:ext uri="{FF2B5EF4-FFF2-40B4-BE49-F238E27FC236}">
                <a16:creationId xmlns:a16="http://schemas.microsoft.com/office/drawing/2014/main" id="{BB18F22E-2CC8-AD18-CF5A-00FDFB8DA222}"/>
              </a:ext>
            </a:extLst>
          </p:cNvPr>
          <p:cNvSpPr>
            <a:spLocks noGrp="1"/>
          </p:cNvSpPr>
          <p:nvPr>
            <p:ph type="body" sz="quarter" idx="15"/>
          </p:nvPr>
        </p:nvSpPr>
        <p:spPr>
          <a:xfrm>
            <a:off x="318248" y="330385"/>
            <a:ext cx="3797988" cy="348786"/>
          </a:xfrm>
        </p:spPr>
        <p:txBody>
          <a:bodyPr/>
          <a:lstStyle/>
          <a:p>
            <a:r>
              <a:rPr lang="en-US" sz="3200">
                <a:latin typeface="+mn-lt"/>
              </a:rPr>
              <a:t>Showtime!</a:t>
            </a:r>
          </a:p>
          <a:p>
            <a:endParaRPr lang="en-US"/>
          </a:p>
        </p:txBody>
      </p:sp>
      <p:sp>
        <p:nvSpPr>
          <p:cNvPr id="12" name="Text Placeholder 11">
            <a:extLst>
              <a:ext uri="{FF2B5EF4-FFF2-40B4-BE49-F238E27FC236}">
                <a16:creationId xmlns:a16="http://schemas.microsoft.com/office/drawing/2014/main" id="{DFE1B8F5-E652-B42F-7CEC-79DF5CBCD431}"/>
              </a:ext>
            </a:extLst>
          </p:cNvPr>
          <p:cNvSpPr>
            <a:spLocks noGrp="1"/>
          </p:cNvSpPr>
          <p:nvPr>
            <p:ph type="body" sz="quarter" idx="16"/>
          </p:nvPr>
        </p:nvSpPr>
        <p:spPr/>
        <p:txBody>
          <a:bodyPr/>
          <a:lstStyle/>
          <a:p>
            <a:endParaRPr lang="en-US"/>
          </a:p>
        </p:txBody>
      </p:sp>
      <p:sp>
        <p:nvSpPr>
          <p:cNvPr id="13" name="Text Placeholder 12">
            <a:extLst>
              <a:ext uri="{FF2B5EF4-FFF2-40B4-BE49-F238E27FC236}">
                <a16:creationId xmlns:a16="http://schemas.microsoft.com/office/drawing/2014/main" id="{B79F7BD5-74F0-A861-FE8A-CBA5C75573AA}"/>
              </a:ext>
            </a:extLst>
          </p:cNvPr>
          <p:cNvSpPr>
            <a:spLocks noGrp="1"/>
          </p:cNvSpPr>
          <p:nvPr>
            <p:ph type="body" sz="quarter" idx="17"/>
          </p:nvPr>
        </p:nvSpPr>
        <p:spPr/>
        <p:txBody>
          <a:bodyPr/>
          <a:lstStyle/>
          <a:p>
            <a:r>
              <a:rPr lang="en-US" sz="1600">
                <a:latin typeface="+mn-lt"/>
              </a:rPr>
              <a:t>The show we are going to see is:</a:t>
            </a:r>
          </a:p>
          <a:p>
            <a:endParaRPr lang="en-US"/>
          </a:p>
        </p:txBody>
      </p:sp>
      <p:sp>
        <p:nvSpPr>
          <p:cNvPr id="17" name="Text Placeholder 16">
            <a:extLst>
              <a:ext uri="{FF2B5EF4-FFF2-40B4-BE49-F238E27FC236}">
                <a16:creationId xmlns:a16="http://schemas.microsoft.com/office/drawing/2014/main" id="{2AF38483-6C6B-410F-C6B2-F613BA916919}"/>
              </a:ext>
            </a:extLst>
          </p:cNvPr>
          <p:cNvSpPr>
            <a:spLocks noGrp="1"/>
          </p:cNvSpPr>
          <p:nvPr>
            <p:ph type="body" sz="quarter" idx="18"/>
          </p:nvPr>
        </p:nvSpPr>
        <p:spPr/>
        <p:txBody>
          <a:bodyPr/>
          <a:lstStyle/>
          <a:p>
            <a:endParaRPr lang="en-US">
              <a:latin typeface="+mn-lt"/>
            </a:endParaRPr>
          </a:p>
        </p:txBody>
      </p:sp>
      <p:sp>
        <p:nvSpPr>
          <p:cNvPr id="18" name="Text Placeholder 17">
            <a:extLst>
              <a:ext uri="{FF2B5EF4-FFF2-40B4-BE49-F238E27FC236}">
                <a16:creationId xmlns:a16="http://schemas.microsoft.com/office/drawing/2014/main" id="{2050D44D-36E1-60B5-6297-2E7AC72BE892}"/>
              </a:ext>
            </a:extLst>
          </p:cNvPr>
          <p:cNvSpPr>
            <a:spLocks noGrp="1"/>
          </p:cNvSpPr>
          <p:nvPr>
            <p:ph type="body" sz="quarter" idx="19"/>
          </p:nvPr>
        </p:nvSpPr>
        <p:spPr/>
        <p:txBody>
          <a:bodyPr/>
          <a:lstStyle/>
          <a:p>
            <a:endParaRPr lang="en-US">
              <a:latin typeface="+mn-lt"/>
            </a:endParaRPr>
          </a:p>
        </p:txBody>
      </p:sp>
      <p:sp>
        <p:nvSpPr>
          <p:cNvPr id="19" name="Text Placeholder 18">
            <a:extLst>
              <a:ext uri="{FF2B5EF4-FFF2-40B4-BE49-F238E27FC236}">
                <a16:creationId xmlns:a16="http://schemas.microsoft.com/office/drawing/2014/main" id="{15E38338-3CF0-8042-F74C-BF8543C9A6A9}"/>
              </a:ext>
            </a:extLst>
          </p:cNvPr>
          <p:cNvSpPr>
            <a:spLocks noGrp="1"/>
          </p:cNvSpPr>
          <p:nvPr>
            <p:ph type="body" sz="quarter" idx="20"/>
          </p:nvPr>
        </p:nvSpPr>
        <p:spPr/>
        <p:txBody>
          <a:bodyPr/>
          <a:lstStyle/>
          <a:p>
            <a:endParaRPr lang="en-US">
              <a:latin typeface="+mn-lt"/>
            </a:endParaRPr>
          </a:p>
        </p:txBody>
      </p:sp>
      <p:sp>
        <p:nvSpPr>
          <p:cNvPr id="20" name="Text Placeholder 19">
            <a:extLst>
              <a:ext uri="{FF2B5EF4-FFF2-40B4-BE49-F238E27FC236}">
                <a16:creationId xmlns:a16="http://schemas.microsoft.com/office/drawing/2014/main" id="{A2CBDB78-F920-AE61-08C0-EF692294163B}"/>
              </a:ext>
            </a:extLst>
          </p:cNvPr>
          <p:cNvSpPr>
            <a:spLocks noGrp="1"/>
          </p:cNvSpPr>
          <p:nvPr>
            <p:ph type="body" sz="quarter" idx="21"/>
          </p:nvPr>
        </p:nvSpPr>
        <p:spPr/>
        <p:txBody>
          <a:bodyPr/>
          <a:lstStyle/>
          <a:p>
            <a:endParaRPr lang="en-US">
              <a:latin typeface="+mn-lt"/>
            </a:endParaRPr>
          </a:p>
        </p:txBody>
      </p:sp>
      <p:sp>
        <p:nvSpPr>
          <p:cNvPr id="21" name="Text Placeholder 20">
            <a:extLst>
              <a:ext uri="{FF2B5EF4-FFF2-40B4-BE49-F238E27FC236}">
                <a16:creationId xmlns:a16="http://schemas.microsoft.com/office/drawing/2014/main" id="{B8D1DFD3-CFE4-2696-67D7-331011FFF880}"/>
              </a:ext>
            </a:extLst>
          </p:cNvPr>
          <p:cNvSpPr>
            <a:spLocks noGrp="1"/>
          </p:cNvSpPr>
          <p:nvPr>
            <p:ph type="body" sz="quarter" idx="22"/>
          </p:nvPr>
        </p:nvSpPr>
        <p:spPr/>
        <p:txBody>
          <a:bodyPr/>
          <a:lstStyle/>
          <a:p>
            <a:endParaRPr lang="en-US">
              <a:latin typeface="+mn-lt"/>
            </a:endParaRPr>
          </a:p>
        </p:txBody>
      </p:sp>
      <p:sp>
        <p:nvSpPr>
          <p:cNvPr id="22" name="Text Placeholder 21">
            <a:extLst>
              <a:ext uri="{FF2B5EF4-FFF2-40B4-BE49-F238E27FC236}">
                <a16:creationId xmlns:a16="http://schemas.microsoft.com/office/drawing/2014/main" id="{4708194D-0BBD-45C4-6F52-16D9E80A4616}"/>
              </a:ext>
            </a:extLst>
          </p:cNvPr>
          <p:cNvSpPr>
            <a:spLocks noGrp="1"/>
          </p:cNvSpPr>
          <p:nvPr>
            <p:ph type="body" sz="quarter" idx="23"/>
          </p:nvPr>
        </p:nvSpPr>
        <p:spPr/>
        <p:txBody>
          <a:bodyPr/>
          <a:lstStyle/>
          <a:p>
            <a:endParaRPr lang="en-US">
              <a:latin typeface="+mn-lt"/>
            </a:endParaRPr>
          </a:p>
        </p:txBody>
      </p:sp>
      <p:sp>
        <p:nvSpPr>
          <p:cNvPr id="23" name="Text Placeholder 22">
            <a:extLst>
              <a:ext uri="{FF2B5EF4-FFF2-40B4-BE49-F238E27FC236}">
                <a16:creationId xmlns:a16="http://schemas.microsoft.com/office/drawing/2014/main" id="{73D5F888-C86E-BAD5-E58B-A03B4E0CFBFA}"/>
              </a:ext>
            </a:extLst>
          </p:cNvPr>
          <p:cNvSpPr>
            <a:spLocks noGrp="1"/>
          </p:cNvSpPr>
          <p:nvPr>
            <p:ph type="body" sz="quarter" idx="24"/>
          </p:nvPr>
        </p:nvSpPr>
        <p:spPr>
          <a:xfrm>
            <a:off x="8299544" y="3724929"/>
            <a:ext cx="3414712" cy="1944513"/>
          </a:xfrm>
          <a:solidFill>
            <a:schemeClr val="bg1"/>
          </a:solidFill>
        </p:spPr>
        <p:txBody>
          <a:bodyPr vert="horz" lIns="91440" tIns="45720" rIns="91440" bIns="45720" rtlCol="0" anchor="t">
            <a:noAutofit/>
          </a:bodyPr>
          <a:lstStyle/>
          <a:p>
            <a:endParaRPr lang="en-US">
              <a:latin typeface="+mn-lt"/>
            </a:endParaRPr>
          </a:p>
        </p:txBody>
      </p:sp>
      <p:sp>
        <p:nvSpPr>
          <p:cNvPr id="24" name="Text Placeholder 23">
            <a:extLst>
              <a:ext uri="{FF2B5EF4-FFF2-40B4-BE49-F238E27FC236}">
                <a16:creationId xmlns:a16="http://schemas.microsoft.com/office/drawing/2014/main" id="{848EC744-8AAB-EBAA-1D29-6455080BCFD4}"/>
              </a:ext>
            </a:extLst>
          </p:cNvPr>
          <p:cNvSpPr>
            <a:spLocks noGrp="1"/>
          </p:cNvSpPr>
          <p:nvPr>
            <p:ph type="body" sz="quarter" idx="25"/>
          </p:nvPr>
        </p:nvSpPr>
        <p:spPr/>
        <p:txBody>
          <a:bodyPr/>
          <a:lstStyle/>
          <a:p>
            <a:r>
              <a:rPr lang="en-US">
                <a:latin typeface="+mn-lt"/>
              </a:rPr>
              <a:t>Which classes are taking part?</a:t>
            </a:r>
          </a:p>
        </p:txBody>
      </p:sp>
      <p:sp>
        <p:nvSpPr>
          <p:cNvPr id="25" name="Text Placeholder 24">
            <a:extLst>
              <a:ext uri="{FF2B5EF4-FFF2-40B4-BE49-F238E27FC236}">
                <a16:creationId xmlns:a16="http://schemas.microsoft.com/office/drawing/2014/main" id="{998720D3-C5AB-743B-DD5E-060FAAC875B9}"/>
              </a:ext>
            </a:extLst>
          </p:cNvPr>
          <p:cNvSpPr>
            <a:spLocks noGrp="1"/>
          </p:cNvSpPr>
          <p:nvPr>
            <p:ph type="body" sz="quarter" idx="26"/>
          </p:nvPr>
        </p:nvSpPr>
        <p:spPr/>
        <p:txBody>
          <a:bodyPr/>
          <a:lstStyle/>
          <a:p>
            <a:r>
              <a:rPr lang="en-US">
                <a:latin typeface="+mn-lt"/>
              </a:rPr>
              <a:t>Date and time of the show.</a:t>
            </a:r>
          </a:p>
        </p:txBody>
      </p:sp>
      <p:sp>
        <p:nvSpPr>
          <p:cNvPr id="26" name="Text Placeholder 25">
            <a:extLst>
              <a:ext uri="{FF2B5EF4-FFF2-40B4-BE49-F238E27FC236}">
                <a16:creationId xmlns:a16="http://schemas.microsoft.com/office/drawing/2014/main" id="{43F483C0-5D4F-8381-2868-E31FD0FE97CF}"/>
              </a:ext>
            </a:extLst>
          </p:cNvPr>
          <p:cNvSpPr>
            <a:spLocks noGrp="1"/>
          </p:cNvSpPr>
          <p:nvPr>
            <p:ph type="body" sz="quarter" idx="27"/>
          </p:nvPr>
        </p:nvSpPr>
        <p:spPr>
          <a:xfrm>
            <a:off x="4448947" y="3403986"/>
            <a:ext cx="3513234" cy="308954"/>
          </a:xfrm>
        </p:spPr>
        <p:txBody>
          <a:bodyPr/>
          <a:lstStyle/>
          <a:p>
            <a:r>
              <a:rPr lang="en-US">
                <a:latin typeface="+mn-lt"/>
              </a:rPr>
              <a:t>Where the show is taking place.</a:t>
            </a:r>
          </a:p>
        </p:txBody>
      </p:sp>
      <p:sp>
        <p:nvSpPr>
          <p:cNvPr id="27" name="Text Placeholder 26">
            <a:extLst>
              <a:ext uri="{FF2B5EF4-FFF2-40B4-BE49-F238E27FC236}">
                <a16:creationId xmlns:a16="http://schemas.microsoft.com/office/drawing/2014/main" id="{B4194C95-E61F-77D3-D676-F9178098D757}"/>
              </a:ext>
            </a:extLst>
          </p:cNvPr>
          <p:cNvSpPr>
            <a:spLocks noGrp="1"/>
          </p:cNvSpPr>
          <p:nvPr>
            <p:ph type="body" sz="quarter" idx="28"/>
          </p:nvPr>
        </p:nvSpPr>
        <p:spPr/>
        <p:txBody>
          <a:bodyPr/>
          <a:lstStyle/>
          <a:p>
            <a:r>
              <a:rPr lang="en-US">
                <a:latin typeface="+mn-lt"/>
              </a:rPr>
              <a:t>Duration of the show.</a:t>
            </a:r>
          </a:p>
        </p:txBody>
      </p:sp>
      <p:sp>
        <p:nvSpPr>
          <p:cNvPr id="28" name="Text Placeholder 27">
            <a:extLst>
              <a:ext uri="{FF2B5EF4-FFF2-40B4-BE49-F238E27FC236}">
                <a16:creationId xmlns:a16="http://schemas.microsoft.com/office/drawing/2014/main" id="{1C620F8D-BFC7-5196-3E43-808E4E30D53D}"/>
              </a:ext>
            </a:extLst>
          </p:cNvPr>
          <p:cNvSpPr>
            <a:spLocks noGrp="1"/>
          </p:cNvSpPr>
          <p:nvPr>
            <p:ph type="body" sz="quarter" idx="29"/>
          </p:nvPr>
        </p:nvSpPr>
        <p:spPr/>
        <p:txBody>
          <a:bodyPr/>
          <a:lstStyle/>
          <a:p>
            <a:r>
              <a:rPr lang="en-US">
                <a:latin typeface="+mn-lt"/>
              </a:rPr>
              <a:t>Staff member </a:t>
            </a:r>
            <a:r>
              <a:rPr lang="en-US" err="1">
                <a:latin typeface="+mn-lt"/>
              </a:rPr>
              <a:t>organising</a:t>
            </a:r>
            <a:r>
              <a:rPr lang="en-US">
                <a:latin typeface="+mn-lt"/>
              </a:rPr>
              <a:t> it.</a:t>
            </a:r>
          </a:p>
        </p:txBody>
      </p:sp>
      <p:sp>
        <p:nvSpPr>
          <p:cNvPr id="29" name="Text Placeholder 28">
            <a:extLst>
              <a:ext uri="{FF2B5EF4-FFF2-40B4-BE49-F238E27FC236}">
                <a16:creationId xmlns:a16="http://schemas.microsoft.com/office/drawing/2014/main" id="{AD0381AE-02B3-C199-55C3-D4D1B65EB2E6}"/>
              </a:ext>
            </a:extLst>
          </p:cNvPr>
          <p:cNvSpPr>
            <a:spLocks noGrp="1"/>
          </p:cNvSpPr>
          <p:nvPr>
            <p:ph type="body" sz="quarter" idx="30"/>
          </p:nvPr>
        </p:nvSpPr>
        <p:spPr/>
        <p:txBody>
          <a:bodyPr/>
          <a:lstStyle/>
          <a:p>
            <a:r>
              <a:rPr lang="en-US">
                <a:latin typeface="+mn-lt"/>
              </a:rPr>
              <a:t>Other members of staff going.</a:t>
            </a:r>
          </a:p>
        </p:txBody>
      </p:sp>
      <p:sp>
        <p:nvSpPr>
          <p:cNvPr id="30" name="Text Placeholder 29">
            <a:extLst>
              <a:ext uri="{FF2B5EF4-FFF2-40B4-BE49-F238E27FC236}">
                <a16:creationId xmlns:a16="http://schemas.microsoft.com/office/drawing/2014/main" id="{2B6A5663-CDBA-E097-AB05-E9A81901B697}"/>
              </a:ext>
            </a:extLst>
          </p:cNvPr>
          <p:cNvSpPr>
            <a:spLocks noGrp="1"/>
          </p:cNvSpPr>
          <p:nvPr>
            <p:ph type="body" sz="quarter" idx="31"/>
          </p:nvPr>
        </p:nvSpPr>
        <p:spPr/>
        <p:txBody>
          <a:bodyPr/>
          <a:lstStyle/>
          <a:p>
            <a:r>
              <a:rPr lang="en-US">
                <a:latin typeface="+mn-lt"/>
              </a:rPr>
              <a:t>Any other useful information:</a:t>
            </a:r>
          </a:p>
        </p:txBody>
      </p:sp>
    </p:spTree>
    <p:extLst>
      <p:ext uri="{BB962C8B-B14F-4D97-AF65-F5344CB8AC3E}">
        <p14:creationId xmlns:p14="http://schemas.microsoft.com/office/powerpoint/2010/main" val="192164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1078120"/>
          </a:xfrm>
        </p:spPr>
        <p:txBody>
          <a:bodyPr/>
          <a:lstStyle/>
          <a:p>
            <a:pPr marL="0" indent="0">
              <a:buNone/>
            </a:pPr>
            <a:r>
              <a:rPr lang="en-US" sz="3200" b="1">
                <a:latin typeface="+mn-lt"/>
              </a:rPr>
              <a:t>Information to share with </a:t>
            </a:r>
            <a:r>
              <a:rPr lang="en-US" sz="3200" b="1">
                <a:solidFill>
                  <a:srgbClr val="00B0FF"/>
                </a:solidFill>
                <a:latin typeface="+mn-lt"/>
              </a:rPr>
              <a:t>parents, carers </a:t>
            </a:r>
          </a:p>
          <a:p>
            <a:pPr marL="0" indent="0">
              <a:buNone/>
            </a:pPr>
            <a:r>
              <a:rPr lang="en-US" sz="3200" b="1">
                <a:solidFill>
                  <a:srgbClr val="00B0FF"/>
                </a:solidFill>
                <a:latin typeface="+mn-lt"/>
              </a:rPr>
              <a:t>and the wider community</a:t>
            </a:r>
            <a:r>
              <a:rPr lang="en-US" sz="3200" b="1">
                <a:latin typeface="+mn-lt"/>
              </a:rPr>
              <a:t> before the show.</a:t>
            </a:r>
          </a:p>
          <a:p>
            <a:endParaRPr lang="en-US"/>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317687" y="1455862"/>
            <a:ext cx="9455900" cy="5103602"/>
          </a:xfrm>
        </p:spPr>
        <p:txBody>
          <a:bodyPr/>
          <a:lstStyle/>
          <a:p>
            <a:r>
              <a:rPr lang="en-GB" sz="1800" dirty="0">
                <a:solidFill>
                  <a:srgbClr val="00B0FF"/>
                </a:solidFill>
                <a:latin typeface="+mn-lt"/>
              </a:rPr>
              <a:t>Below is some suggested copy for a letter home to parents/carers or inclusion in your school newsletter:</a:t>
            </a:r>
          </a:p>
          <a:p>
            <a:r>
              <a:rPr lang="en-GB" sz="1800" dirty="0">
                <a:latin typeface="+mn-lt"/>
              </a:rPr>
              <a:t>We are delighted to let you know that our school is taking part in Primary Arts Go &amp; See – a new creative, cultural programme for London primary schools from A New Direction. </a:t>
            </a:r>
          </a:p>
          <a:p>
            <a:r>
              <a:rPr lang="en-GB" sz="1800" dirty="0">
                <a:latin typeface="+mn-lt"/>
              </a:rPr>
              <a:t>The Go &amp; See programme aims to increase access to high quality, inspiring arts, cultural and creative opportunities for students and staff in London’s primary schools. </a:t>
            </a:r>
          </a:p>
          <a:p>
            <a:r>
              <a:rPr lang="en-GB" sz="1800" dirty="0">
                <a:latin typeface="+mn-lt"/>
              </a:rPr>
              <a:t>We have booked a trip to [INSERT VENUE] in [INSERT LOCATION] as an experience for pupils in [INSERT CLASS/ES TAKING PART] on [INSERT DAY AND DATE].</a:t>
            </a:r>
          </a:p>
          <a:p>
            <a:r>
              <a:rPr lang="en-GB" sz="1800" dirty="0">
                <a:latin typeface="+mn-lt"/>
              </a:rPr>
              <a:t>[Choose the relevant paragraph for the show you are going to see on this page or the page that follows.]</a:t>
            </a:r>
          </a:p>
          <a:p>
            <a:endParaRPr lang="en-GB" dirty="0"/>
          </a:p>
          <a:p>
            <a:pPr>
              <a:spcAft>
                <a:spcPts val="0"/>
              </a:spcAft>
            </a:pPr>
            <a:endParaRPr lang="en-GB" sz="1800" dirty="0">
              <a:solidFill>
                <a:srgbClr val="00B0FF"/>
              </a:solidFill>
              <a:latin typeface="+mn-lt"/>
            </a:endParaRPr>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2131745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673385"/>
          </a:xfrm>
        </p:spPr>
        <p:txBody>
          <a:bodyPr/>
          <a:lstStyle/>
          <a:p>
            <a:pPr marL="0" indent="0">
              <a:buNone/>
            </a:pPr>
            <a:r>
              <a:rPr lang="en-US" sz="3200" b="1">
                <a:latin typeface="+mn-lt"/>
              </a:rPr>
              <a:t>Information about the shows, continued.</a:t>
            </a:r>
            <a:endParaRPr lang="en-US" sz="3200" b="1">
              <a:solidFill>
                <a:srgbClr val="00B0FF"/>
              </a:solidFill>
              <a:latin typeface="+mn-lt"/>
            </a:endParaRPr>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011524"/>
            <a:ext cx="11634507" cy="5659099"/>
          </a:xfrm>
        </p:spPr>
        <p:txBody>
          <a:bodyPr/>
          <a:lstStyle/>
          <a:p>
            <a:pPr>
              <a:spcAft>
                <a:spcPts val="0"/>
              </a:spcAft>
            </a:pPr>
            <a:r>
              <a:rPr lang="en-GB" sz="2200" dirty="0">
                <a:solidFill>
                  <a:srgbClr val="00B0FF"/>
                </a:solidFill>
                <a:latin typeface="+mn-lt"/>
              </a:rPr>
              <a:t>Half Moon Theatre: Rapunzel</a:t>
            </a:r>
          </a:p>
          <a:p>
            <a:r>
              <a:rPr lang="en-GB" dirty="0">
                <a:latin typeface="+mn-lt"/>
              </a:rPr>
              <a:t>Golden-haired Rapunzel is trapped in her lofty tower by a wicked witch, who lops off the locks of her beautiful hair and sells them for a tidy profit. It’s time for Rapunzel to take charge of her own destiny and figure out a way to escape. </a:t>
            </a:r>
          </a:p>
          <a:p>
            <a:r>
              <a:rPr lang="en-GB" dirty="0">
                <a:latin typeface="+mn-lt"/>
              </a:rPr>
              <a:t>This bold and funny adaptation of the much-loved storybook by Bethan </a:t>
            </a:r>
            <a:r>
              <a:rPr lang="en-GB" dirty="0" err="1">
                <a:latin typeface="+mn-lt"/>
              </a:rPr>
              <a:t>Woollvin</a:t>
            </a:r>
            <a:r>
              <a:rPr lang="en-GB" dirty="0">
                <a:latin typeface="+mn-lt"/>
              </a:rPr>
              <a:t> – creator of the New York Times Best Illustrated Book Little Red and I Can Catch a Monster – is brought to the stage by award winning family theatre company </a:t>
            </a:r>
            <a:r>
              <a:rPr lang="en-GB" dirty="0" err="1">
                <a:latin typeface="+mn-lt"/>
              </a:rPr>
              <a:t>Wrongsemble</a:t>
            </a:r>
            <a:r>
              <a:rPr lang="en-GB" dirty="0">
                <a:latin typeface="+mn-lt"/>
              </a:rPr>
              <a:t>.</a:t>
            </a:r>
          </a:p>
          <a:p>
            <a:endParaRPr lang="en-GB" sz="1800" dirty="0">
              <a:solidFill>
                <a:srgbClr val="00B0FF"/>
              </a:solidFill>
              <a:latin typeface="+mn-lt"/>
            </a:endParaRPr>
          </a:p>
          <a:p>
            <a:pPr>
              <a:spcAft>
                <a:spcPts val="0"/>
              </a:spcAft>
            </a:pPr>
            <a:r>
              <a:rPr lang="en-GB" sz="1800" dirty="0">
                <a:solidFill>
                  <a:srgbClr val="00B0FF"/>
                </a:solidFill>
                <a:latin typeface="+mn-lt"/>
              </a:rPr>
              <a:t>L</a:t>
            </a:r>
            <a:r>
              <a:rPr lang="en-GB" sz="2200" dirty="0">
                <a:solidFill>
                  <a:srgbClr val="00B0FF"/>
                </a:solidFill>
                <a:latin typeface="+mn-lt"/>
              </a:rPr>
              <a:t>ittle Angel Theatre: Toto the Ninja Cat</a:t>
            </a:r>
          </a:p>
          <a:p>
            <a:r>
              <a:rPr lang="en-GB" dirty="0">
                <a:latin typeface="+mn-lt"/>
              </a:rPr>
              <a:t>Meet Toto. She might look like an ordinary cat, but she’s no ordinary feline. Almost completely blind, Toto has incredible ninja skills, a big heart, and a nose for adventure. By day, she naps like any other pet… but by night, she’s out on daring missions with her cheeky brother, Silver.</a:t>
            </a:r>
          </a:p>
          <a:p>
            <a:r>
              <a:rPr lang="en-GB" dirty="0">
                <a:latin typeface="+mn-lt"/>
              </a:rPr>
              <a:t>In their very first adventure, a deadly King Cobra has escaped onto the streets of London, and it’s up to Toto to use every ounce of her courage and cunning to save the day.</a:t>
            </a:r>
            <a:endParaRPr lang="en-GB" sz="1800" dirty="0">
              <a:solidFill>
                <a:srgbClr val="00B0FF"/>
              </a:solidFill>
              <a:latin typeface="+mn-lt"/>
            </a:endParaRPr>
          </a:p>
          <a:p>
            <a:pPr>
              <a:spcAft>
                <a:spcPts val="0"/>
              </a:spcAft>
            </a:pPr>
            <a:r>
              <a:rPr lang="en-GB" sz="2200" dirty="0">
                <a:solidFill>
                  <a:srgbClr val="00B0FF"/>
                </a:solidFill>
                <a:latin typeface="+mn-lt"/>
              </a:rPr>
              <a:t>Polka Theatre: Arthur</a:t>
            </a:r>
          </a:p>
          <a:p>
            <a:r>
              <a:rPr lang="en-GB" dirty="0">
                <a:latin typeface="+mn-lt"/>
              </a:rPr>
              <a:t>It’s Winter Solstice 2026. Grace is in A&amp;E with Lego stuck up her nose, waiting for someone to notice her. It’s Summer Solstice 526AD. Arthur is setting out on the journey of a lifetime: tasked with retrieving the sword for the future King.</a:t>
            </a:r>
          </a:p>
          <a:p>
            <a:r>
              <a:rPr lang="en-GB" dirty="0">
                <a:latin typeface="+mn-lt"/>
              </a:rPr>
              <a:t>Overlooked and wanting to be taken seriously, Grace encounters the mysterious Merlin who transports her back to the 6th century. As Grace and Arthur’s two worlds collide, their fates entwine, and together they must embark on the greatest quest they’ll ever face to retrieve Excalibur. With the future of Britain depending on them, they must overcome a fearsome beast and navigate the perils of the ancient forest – if only they can figure out how to work together.</a:t>
            </a:r>
            <a:endParaRPr lang="en-GB" dirty="0"/>
          </a:p>
          <a:p>
            <a:endParaRPr lang="en-US" dirty="0"/>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pic>
        <p:nvPicPr>
          <p:cNvPr id="9" name="Picture Placeholder 26">
            <a:extLst>
              <a:ext uri="{FF2B5EF4-FFF2-40B4-BE49-F238E27FC236}">
                <a16:creationId xmlns:a16="http://schemas.microsoft.com/office/drawing/2014/main" id="{85614A39-CC56-7304-979C-682E49486644}"/>
              </a:ext>
            </a:extLst>
          </p:cNvPr>
          <p:cNvPicPr>
            <a:picLocks noChangeAspect="1"/>
          </p:cNvPicPr>
          <p:nvPr/>
        </p:nvPicPr>
        <p:blipFill>
          <a:blip r:embed="rId6"/>
          <a:srcRect l="8253" r="8253"/>
          <a:stretch/>
        </p:blipFill>
        <p:spPr>
          <a:xfrm>
            <a:off x="7530920" y="4412343"/>
            <a:ext cx="3128255" cy="2107517"/>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24105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673385"/>
          </a:xfrm>
        </p:spPr>
        <p:txBody>
          <a:bodyPr/>
          <a:lstStyle/>
          <a:p>
            <a:pPr marL="0" indent="0">
              <a:buNone/>
            </a:pPr>
            <a:r>
              <a:rPr lang="en-US" sz="3200" b="1">
                <a:latin typeface="+mn-lt"/>
              </a:rPr>
              <a:t>Information to share with </a:t>
            </a:r>
            <a:r>
              <a:rPr lang="en-US" sz="3200" b="1">
                <a:solidFill>
                  <a:srgbClr val="00B0FF"/>
                </a:solidFill>
                <a:latin typeface="+mn-lt"/>
              </a:rPr>
              <a:t>pupils</a:t>
            </a:r>
            <a:r>
              <a:rPr lang="en-US" sz="3200" b="1">
                <a:latin typeface="+mn-lt"/>
              </a:rPr>
              <a:t> before the show.</a:t>
            </a:r>
            <a:endParaRPr lang="en-US" sz="3200" b="1">
              <a:solidFill>
                <a:srgbClr val="00B0FF"/>
              </a:solidFill>
              <a:latin typeface="+mn-lt"/>
            </a:endParaRPr>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011524"/>
            <a:ext cx="11744068" cy="5508337"/>
          </a:xfrm>
        </p:spPr>
        <p:txBody>
          <a:bodyPr/>
          <a:lstStyle/>
          <a:p>
            <a:r>
              <a:rPr lang="en-GB">
                <a:latin typeface="+mn-lt"/>
              </a:rPr>
              <a:t>Before the show, play each class the trailer of the production you are going to see (where available). You will find links to the trailers, as well as access information and extra resources on </a:t>
            </a:r>
            <a:r>
              <a:rPr lang="en-GB">
                <a:solidFill>
                  <a:srgbClr val="00B0FF"/>
                </a:solidFill>
                <a:latin typeface="+mn-lt"/>
                <a:hlinkClick r:id="rId5">
                  <a:extLst>
                    <a:ext uri="{A12FA001-AC4F-418D-AE19-62706E023703}">
                      <ahyp:hlinkClr xmlns:ahyp="http://schemas.microsoft.com/office/drawing/2018/hyperlinkcolor" val="tx"/>
                    </a:ext>
                  </a:extLst>
                </a:hlinkClick>
              </a:rPr>
              <a:t>A New Direction’s website</a:t>
            </a:r>
            <a:r>
              <a:rPr lang="en-GB">
                <a:solidFill>
                  <a:srgbClr val="00B0FF"/>
                </a:solidFill>
                <a:latin typeface="+mn-lt"/>
              </a:rPr>
              <a:t>.</a:t>
            </a:r>
          </a:p>
          <a:p>
            <a:endParaRPr lang="en-GB">
              <a:latin typeface="+mn-lt"/>
            </a:endParaRPr>
          </a:p>
          <a:p>
            <a:r>
              <a:rPr lang="en-GB">
                <a:latin typeface="+mn-lt"/>
              </a:rPr>
              <a:t>You might like to talk through the following prompts to be ready for the performance.</a:t>
            </a:r>
          </a:p>
          <a:p>
            <a:pPr marL="285750" indent="-285750">
              <a:buFont typeface="Arial" panose="020B0604020202020204" pitchFamily="34" charset="0"/>
              <a:buChar char="•"/>
            </a:pPr>
            <a:r>
              <a:rPr lang="en-GB">
                <a:latin typeface="+mn-lt"/>
              </a:rPr>
              <a:t>What is a theatre and what makes it special?</a:t>
            </a:r>
          </a:p>
          <a:p>
            <a:pPr marL="285750" indent="-285750">
              <a:buFont typeface="Arial" panose="020B0604020202020204" pitchFamily="34" charset="0"/>
              <a:buChar char="•"/>
            </a:pPr>
            <a:r>
              <a:rPr lang="en-GB">
                <a:latin typeface="+mn-lt"/>
              </a:rPr>
              <a:t>What makes a good performance?</a:t>
            </a:r>
          </a:p>
          <a:p>
            <a:pPr marL="285750" indent="-285750">
              <a:buFont typeface="Arial" panose="020B0604020202020204" pitchFamily="34" charset="0"/>
              <a:buChar char="•"/>
            </a:pPr>
            <a:r>
              <a:rPr lang="en-GB">
                <a:latin typeface="+mn-lt"/>
              </a:rPr>
              <a:t>What makes a good audience?</a:t>
            </a:r>
          </a:p>
          <a:p>
            <a:endParaRPr lang="en-GB">
              <a:latin typeface="+mn-lt"/>
            </a:endParaRPr>
          </a:p>
          <a:p>
            <a:r>
              <a:rPr lang="en-GB">
                <a:latin typeface="+mn-lt"/>
              </a:rPr>
              <a:t>Following this discussion, you might want to make your own list of ‘being a good audience’ before checking it against some of these:</a:t>
            </a:r>
          </a:p>
          <a:p>
            <a:r>
              <a:rPr lang="en-GB" b="1">
                <a:latin typeface="+mn-lt"/>
              </a:rPr>
              <a:t>Be safe</a:t>
            </a:r>
            <a:r>
              <a:rPr lang="en-GB">
                <a:latin typeface="+mn-lt"/>
              </a:rPr>
              <a:t>:</a:t>
            </a:r>
          </a:p>
          <a:p>
            <a:r>
              <a:rPr lang="en-GB">
                <a:latin typeface="+mn-lt"/>
              </a:rPr>
              <a:t>• Listen to and follow instructions from the theatre staff.</a:t>
            </a:r>
          </a:p>
          <a:p>
            <a:r>
              <a:rPr lang="en-GB">
                <a:latin typeface="+mn-lt"/>
              </a:rPr>
              <a:t>• Use the toilet before you go in to watch the show.</a:t>
            </a:r>
          </a:p>
          <a:p>
            <a:endParaRPr lang="en-GB">
              <a:latin typeface="+mn-lt"/>
            </a:endParaRPr>
          </a:p>
          <a:p>
            <a:r>
              <a:rPr lang="en-GB">
                <a:latin typeface="+mn-lt"/>
              </a:rPr>
              <a:t>• Don’t eat while the show is happening</a:t>
            </a:r>
          </a:p>
          <a:p>
            <a:r>
              <a:rPr lang="en-GB">
                <a:latin typeface="+mn-lt"/>
              </a:rPr>
              <a:t>• Tell your teacher or other trusted adult if you need a break. </a:t>
            </a:r>
          </a:p>
          <a:p>
            <a:r>
              <a:rPr lang="en-GB" b="1">
                <a:latin typeface="+mn-lt"/>
              </a:rPr>
              <a:t>Respect other people</a:t>
            </a:r>
            <a:r>
              <a:rPr lang="en-GB">
                <a:latin typeface="+mn-lt"/>
              </a:rPr>
              <a:t>:</a:t>
            </a:r>
          </a:p>
          <a:p>
            <a:pPr marL="285750" indent="-285750">
              <a:buFont typeface="Arial" panose="020B0604020202020204" pitchFamily="34" charset="0"/>
              <a:buChar char="•"/>
            </a:pPr>
            <a:r>
              <a:rPr lang="en-GB">
                <a:latin typeface="+mn-lt"/>
              </a:rPr>
              <a:t>Stay sitting down so everyone can see and hear. </a:t>
            </a:r>
          </a:p>
          <a:p>
            <a:pPr marL="285750" indent="-285750">
              <a:buFont typeface="Arial" panose="020B0604020202020204" pitchFamily="34" charset="0"/>
              <a:buChar char="•"/>
            </a:pPr>
            <a:r>
              <a:rPr lang="en-GB">
                <a:latin typeface="+mn-lt"/>
              </a:rPr>
              <a:t>Respect everyone’s personal space – don’t kick someone’s chair, wriggle or put your feet on the seats. </a:t>
            </a:r>
          </a:p>
          <a:p>
            <a:pPr marL="285750" indent="-285750">
              <a:buFont typeface="Arial" panose="020B0604020202020204" pitchFamily="34" charset="0"/>
              <a:buChar char="•"/>
            </a:pPr>
            <a:r>
              <a:rPr lang="en-GB">
                <a:latin typeface="+mn-lt"/>
              </a:rPr>
              <a:t>Don’t talk when the show is on unless the actors ask you to take part. </a:t>
            </a:r>
          </a:p>
          <a:p>
            <a:r>
              <a:rPr lang="en-GB" b="1">
                <a:latin typeface="+mn-lt"/>
              </a:rPr>
              <a:t>Say thank you</a:t>
            </a:r>
            <a:r>
              <a:rPr lang="en-GB">
                <a:latin typeface="+mn-lt"/>
              </a:rPr>
              <a:t>:</a:t>
            </a:r>
          </a:p>
          <a:p>
            <a:r>
              <a:rPr lang="en-GB">
                <a:latin typeface="+mn-lt"/>
              </a:rPr>
              <a:t>• At the theatre we show our thanks by clapping. It’s important to clap the performers and also the crew, musicians, and everyone who helped make the performance possible. </a:t>
            </a:r>
          </a:p>
          <a:p>
            <a:r>
              <a:rPr lang="en-GB">
                <a:latin typeface="+mn-lt"/>
              </a:rPr>
              <a:t>• We also say thank you to the theatre staff for their help and assistance. </a:t>
            </a:r>
            <a:endParaRPr lang="en-GB">
              <a:solidFill>
                <a:srgbClr val="F27300"/>
              </a:solidFill>
              <a:latin typeface="+mn-lt"/>
            </a:endParaRPr>
          </a:p>
          <a:p>
            <a:r>
              <a:rPr lang="en-GB">
                <a:latin typeface="+mn-lt"/>
              </a:rPr>
              <a:t>You can also let your pupils know what to expect using the discussion prompts on the next page. </a:t>
            </a:r>
          </a:p>
          <a:p>
            <a:endParaRPr lang="en-US"/>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6"/>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182032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E0CC-EDC9-2AC7-6A59-2D88C323B7D1}"/>
              </a:ext>
            </a:extLst>
          </p:cNvPr>
          <p:cNvSpPr>
            <a:spLocks noGrp="1"/>
          </p:cNvSpPr>
          <p:nvPr>
            <p:ph type="body" sz="quarter" idx="13"/>
          </p:nvPr>
        </p:nvSpPr>
        <p:spPr>
          <a:xfrm>
            <a:off x="317687" y="338139"/>
            <a:ext cx="8808354" cy="576262"/>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Poppins" pitchFamily="2" charset="77"/>
              </a:rPr>
              <a:t>Thinking about our theatre trip</a:t>
            </a:r>
          </a:p>
        </p:txBody>
      </p:sp>
      <p:sp>
        <p:nvSpPr>
          <p:cNvPr id="3" name="Text Placeholder 2">
            <a:extLst>
              <a:ext uri="{FF2B5EF4-FFF2-40B4-BE49-F238E27FC236}">
                <a16:creationId xmlns:a16="http://schemas.microsoft.com/office/drawing/2014/main" id="{62CEBAFA-62AF-D11D-2F02-CBC702BFE48A}"/>
              </a:ext>
            </a:extLst>
          </p:cNvPr>
          <p:cNvSpPr>
            <a:spLocks noGrp="1"/>
          </p:cNvSpPr>
          <p:nvPr>
            <p:ph type="body" sz="quarter" idx="15"/>
          </p:nvPr>
        </p:nvSpPr>
        <p:spPr>
          <a:xfrm>
            <a:off x="239806" y="914401"/>
            <a:ext cx="3848100" cy="1129552"/>
          </a:xfrm>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Who do you think the main characters in the show will be?</a:t>
            </a:r>
          </a:p>
        </p:txBody>
      </p:sp>
      <p:sp>
        <p:nvSpPr>
          <p:cNvPr id="37" name="Text Placeholder 36">
            <a:extLst>
              <a:ext uri="{FF2B5EF4-FFF2-40B4-BE49-F238E27FC236}">
                <a16:creationId xmlns:a16="http://schemas.microsoft.com/office/drawing/2014/main" id="{497D27E5-1EDD-C87D-C9B4-D8F496D47E3E}"/>
              </a:ext>
            </a:extLst>
          </p:cNvPr>
          <p:cNvSpPr>
            <a:spLocks noGrp="1"/>
          </p:cNvSpPr>
          <p:nvPr>
            <p:ph type="body" sz="quarter" idx="16"/>
          </p:nvPr>
        </p:nvSpPr>
        <p:spPr/>
        <p:txBody>
          <a:bodyPr/>
          <a:lstStyle/>
          <a:p>
            <a:r>
              <a:rPr lang="en-US" sz="1800">
                <a:latin typeface="+mn-lt"/>
              </a:rPr>
              <a:t>What props do you think you might see on stage?</a:t>
            </a:r>
          </a:p>
          <a:p>
            <a:endParaRPr lang="en-US"/>
          </a:p>
        </p:txBody>
      </p:sp>
      <p:sp>
        <p:nvSpPr>
          <p:cNvPr id="38" name="Text Placeholder 37">
            <a:extLst>
              <a:ext uri="{FF2B5EF4-FFF2-40B4-BE49-F238E27FC236}">
                <a16:creationId xmlns:a16="http://schemas.microsoft.com/office/drawing/2014/main" id="{F03EF6FA-113E-066D-44E5-90E7F1A6BEB1}"/>
              </a:ext>
            </a:extLst>
          </p:cNvPr>
          <p:cNvSpPr>
            <a:spLocks noGrp="1"/>
          </p:cNvSpPr>
          <p:nvPr>
            <p:ph type="body" sz="quarter" idx="17"/>
          </p:nvPr>
        </p:nvSpPr>
        <p:spPr/>
        <p:txBody>
          <a:bodyPr/>
          <a:lstStyle/>
          <a:p>
            <a:r>
              <a:rPr lang="en-US" sz="1800">
                <a:latin typeface="+mn-lt"/>
              </a:rPr>
              <a:t>What kind of music, songs or sounds do you think the show will include?</a:t>
            </a:r>
          </a:p>
          <a:p>
            <a:endParaRPr lang="en-US"/>
          </a:p>
        </p:txBody>
      </p:sp>
      <p:sp>
        <p:nvSpPr>
          <p:cNvPr id="39" name="Text Placeholder 38">
            <a:extLst>
              <a:ext uri="{FF2B5EF4-FFF2-40B4-BE49-F238E27FC236}">
                <a16:creationId xmlns:a16="http://schemas.microsoft.com/office/drawing/2014/main" id="{F0FEA2C3-46EA-2D6B-E7D0-4A9AB2148D23}"/>
              </a:ext>
            </a:extLst>
          </p:cNvPr>
          <p:cNvSpPr>
            <a:spLocks noGrp="1"/>
          </p:cNvSpPr>
          <p:nvPr>
            <p:ph type="body" sz="quarter" idx="18"/>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How do you feel about going to the theatre? Are you excited, nervous, happy?</a:t>
            </a:r>
          </a:p>
          <a:p>
            <a:endParaRPr lang="en-US"/>
          </a:p>
        </p:txBody>
      </p:sp>
      <p:sp>
        <p:nvSpPr>
          <p:cNvPr id="40" name="Text Placeholder 39">
            <a:extLst>
              <a:ext uri="{FF2B5EF4-FFF2-40B4-BE49-F238E27FC236}">
                <a16:creationId xmlns:a16="http://schemas.microsoft.com/office/drawing/2014/main" id="{76D228B4-AE5D-124D-E92A-589D2E50FA69}"/>
              </a:ext>
            </a:extLst>
          </p:cNvPr>
          <p:cNvSpPr>
            <a:spLocks noGrp="1"/>
          </p:cNvSpPr>
          <p:nvPr>
            <p:ph type="body" sz="quarter" idx="19"/>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How do you think you should behave when you are at the theatre?</a:t>
            </a:r>
          </a:p>
          <a:p>
            <a:endParaRPr lang="en-US"/>
          </a:p>
        </p:txBody>
      </p:sp>
      <p:sp>
        <p:nvSpPr>
          <p:cNvPr id="41" name="Text Placeholder 40">
            <a:extLst>
              <a:ext uri="{FF2B5EF4-FFF2-40B4-BE49-F238E27FC236}">
                <a16:creationId xmlns:a16="http://schemas.microsoft.com/office/drawing/2014/main" id="{8E79D9C2-AAB1-8CD4-9C2D-6EA2EF28AA7D}"/>
              </a:ext>
            </a:extLst>
          </p:cNvPr>
          <p:cNvSpPr>
            <a:spLocks noGrp="1"/>
          </p:cNvSpPr>
          <p:nvPr>
            <p:ph type="body" sz="quarter" idx="20"/>
          </p:nvPr>
        </p:nvSpPr>
        <p:spPr/>
        <p:txBody>
          <a:bodyPr/>
          <a:lstStyle/>
          <a:p>
            <a:r>
              <a:rPr lang="en-US" sz="1600">
                <a:latin typeface="+mn-lt"/>
              </a:rPr>
              <a:t>How can we make sure that we all enjoy the show? For example, we will need to sit quietly in our seat.</a:t>
            </a:r>
          </a:p>
          <a:p>
            <a:endParaRPr lang="en-US"/>
          </a:p>
        </p:txBody>
      </p:sp>
      <p:sp>
        <p:nvSpPr>
          <p:cNvPr id="42" name="Text Placeholder 41">
            <a:extLst>
              <a:ext uri="{FF2B5EF4-FFF2-40B4-BE49-F238E27FC236}">
                <a16:creationId xmlns:a16="http://schemas.microsoft.com/office/drawing/2014/main" id="{6F1291C1-0FE6-C6BC-B78E-307098EFA0BD}"/>
              </a:ext>
            </a:extLst>
          </p:cNvPr>
          <p:cNvSpPr>
            <a:spLocks noGrp="1"/>
          </p:cNvSpPr>
          <p:nvPr>
            <p:ph type="body" sz="quarter" idx="2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In parts of the show, they might ask us to take part – what do you think they might ask us to do? </a:t>
            </a:r>
          </a:p>
          <a:p>
            <a:endParaRPr lang="en-US"/>
          </a:p>
        </p:txBody>
      </p:sp>
      <p:sp>
        <p:nvSpPr>
          <p:cNvPr id="43" name="Text Placeholder 42">
            <a:extLst>
              <a:ext uri="{FF2B5EF4-FFF2-40B4-BE49-F238E27FC236}">
                <a16:creationId xmlns:a16="http://schemas.microsoft.com/office/drawing/2014/main" id="{F90BB8CD-DA77-4491-A012-C3D39972AFA8}"/>
              </a:ext>
            </a:extLst>
          </p:cNvPr>
          <p:cNvSpPr>
            <a:spLocks noGrp="1"/>
          </p:cNvSpPr>
          <p:nvPr>
            <p:ph type="body" sz="quarter" idx="22"/>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What do we do at the end of the show to say thank you?</a:t>
            </a:r>
          </a:p>
          <a:p>
            <a:endParaRPr lang="en-US"/>
          </a:p>
        </p:txBody>
      </p:sp>
      <p:pic>
        <p:nvPicPr>
          <p:cNvPr id="6" name="Picture 5" descr="A black background with orange dots&#10;&#10;Description automatically generated">
            <a:extLst>
              <a:ext uri="{FF2B5EF4-FFF2-40B4-BE49-F238E27FC236}">
                <a16:creationId xmlns:a16="http://schemas.microsoft.com/office/drawing/2014/main" id="{6ED94F0C-F426-60A3-917D-60D5D868F1F4}"/>
              </a:ext>
            </a:extLst>
          </p:cNvPr>
          <p:cNvPicPr>
            <a:picLocks noChangeAspect="1"/>
          </p:cNvPicPr>
          <p:nvPr/>
        </p:nvPicPr>
        <p:blipFill>
          <a:blip r:embed="rId2"/>
          <a:stretch>
            <a:fillRect/>
          </a:stretch>
        </p:blipFill>
        <p:spPr>
          <a:xfrm>
            <a:off x="8717887" y="32419"/>
            <a:ext cx="1601886" cy="1416259"/>
          </a:xfrm>
          <a:prstGeom prst="rect">
            <a:avLst/>
          </a:prstGeom>
        </p:spPr>
      </p:pic>
      <p:pic>
        <p:nvPicPr>
          <p:cNvPr id="7" name="Picture 6" descr="A purple zigzag on a black background&#10;&#10;Description automatically generated">
            <a:extLst>
              <a:ext uri="{FF2B5EF4-FFF2-40B4-BE49-F238E27FC236}">
                <a16:creationId xmlns:a16="http://schemas.microsoft.com/office/drawing/2014/main" id="{B416E3BF-6BB5-E8C3-7F5D-46B98A45EBEF}"/>
              </a:ext>
            </a:extLst>
          </p:cNvPr>
          <p:cNvPicPr>
            <a:picLocks noChangeAspect="1"/>
          </p:cNvPicPr>
          <p:nvPr/>
        </p:nvPicPr>
        <p:blipFill>
          <a:blip r:embed="rId3"/>
          <a:stretch>
            <a:fillRect/>
          </a:stretch>
        </p:blipFill>
        <p:spPr>
          <a:xfrm>
            <a:off x="10065057" y="32419"/>
            <a:ext cx="1918817" cy="881982"/>
          </a:xfrm>
          <a:prstGeom prst="rect">
            <a:avLst/>
          </a:prstGeom>
        </p:spPr>
      </p:pic>
      <p:pic>
        <p:nvPicPr>
          <p:cNvPr id="8" name="Picture 7" descr="A purple spiral on a black background&#10;&#10;Description automatically generated">
            <a:extLst>
              <a:ext uri="{FF2B5EF4-FFF2-40B4-BE49-F238E27FC236}">
                <a16:creationId xmlns:a16="http://schemas.microsoft.com/office/drawing/2014/main" id="{2EB65FDE-2F11-8B5C-4D96-FAD5E292F0F8}"/>
              </a:ext>
            </a:extLst>
          </p:cNvPr>
          <p:cNvPicPr>
            <a:picLocks noChangeAspect="1"/>
          </p:cNvPicPr>
          <p:nvPr/>
        </p:nvPicPr>
        <p:blipFill>
          <a:blip r:embed="rId4"/>
          <a:stretch>
            <a:fillRect/>
          </a:stretch>
        </p:blipFill>
        <p:spPr>
          <a:xfrm rot="5400000">
            <a:off x="11026043" y="5817557"/>
            <a:ext cx="1341994" cy="1215138"/>
          </a:xfrm>
          <a:prstGeom prst="rect">
            <a:avLst/>
          </a:prstGeom>
        </p:spPr>
      </p:pic>
      <p:pic>
        <p:nvPicPr>
          <p:cNvPr id="9" name="Picture 8" descr="A yellow star on a black background&#10;&#10;Description automatically generated">
            <a:extLst>
              <a:ext uri="{FF2B5EF4-FFF2-40B4-BE49-F238E27FC236}">
                <a16:creationId xmlns:a16="http://schemas.microsoft.com/office/drawing/2014/main" id="{3E42C62A-7A41-0035-206A-58C593748B35}"/>
              </a:ext>
            </a:extLst>
          </p:cNvPr>
          <p:cNvPicPr>
            <a:picLocks noChangeAspect="1"/>
          </p:cNvPicPr>
          <p:nvPr/>
        </p:nvPicPr>
        <p:blipFill>
          <a:blip r:embed="rId5"/>
          <a:stretch>
            <a:fillRect/>
          </a:stretch>
        </p:blipFill>
        <p:spPr>
          <a:xfrm>
            <a:off x="-152983" y="6115125"/>
            <a:ext cx="915566" cy="809471"/>
          </a:xfrm>
          <a:prstGeom prst="rect">
            <a:avLst/>
          </a:prstGeom>
        </p:spPr>
      </p:pic>
    </p:spTree>
    <p:extLst>
      <p:ext uri="{BB962C8B-B14F-4D97-AF65-F5344CB8AC3E}">
        <p14:creationId xmlns:p14="http://schemas.microsoft.com/office/powerpoint/2010/main" val="179642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Take a bow!</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show!</a:t>
            </a:r>
          </a:p>
          <a:p>
            <a:r>
              <a:rPr lang="en-US">
                <a:latin typeface="+mn-lt"/>
              </a:rPr>
              <a:t>Exploring the themes of the show and supporting pupils to reflect on the experience, we have suggestions for 10 minutes, 30 minutes or a full 1-hour lesson.</a:t>
            </a:r>
          </a:p>
        </p:txBody>
      </p:sp>
      <p:pic>
        <p:nvPicPr>
          <p:cNvPr id="12" name="Picture Placeholder 11" descr="A logo with colorful squares&#10;&#10;Description automatically generated">
            <a:extLst>
              <a:ext uri="{FF2B5EF4-FFF2-40B4-BE49-F238E27FC236}">
                <a16:creationId xmlns:a16="http://schemas.microsoft.com/office/drawing/2014/main" id="{2611078D-58DC-26DF-9545-73A8FF677877}"/>
              </a:ext>
            </a:extLst>
          </p:cNvPr>
          <p:cNvPicPr>
            <a:picLocks noGrp="1" noChangeAspect="1"/>
          </p:cNvPicPr>
          <p:nvPr>
            <p:ph type="pic" sz="quarter" idx="14"/>
          </p:nvPr>
        </p:nvPicPr>
        <p:blipFill>
          <a:blip r:embed="rId2"/>
          <a:srcRect t="22293" b="22293"/>
          <a:stretch>
            <a:fillRect/>
          </a:stretch>
        </p:blipFill>
        <p:spPr/>
      </p:pic>
      <p:pic>
        <p:nvPicPr>
          <p:cNvPr id="10" name="Picture Placeholder 9">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a:blip r:embed="rId3"/>
          <a:srcRect l="5550" r="5550"/>
          <a:stretch/>
        </p:blipFill>
        <p:spPr>
          <a:xfrm>
            <a:off x="6632810" y="-520594"/>
            <a:ext cx="5617916" cy="7899187"/>
          </a:xfrm>
        </p:spPr>
      </p:pic>
      <p:sp>
        <p:nvSpPr>
          <p:cNvPr id="7" name="Text Placeholder 6">
            <a:extLst>
              <a:ext uri="{FF2B5EF4-FFF2-40B4-BE49-F238E27FC236}">
                <a16:creationId xmlns:a16="http://schemas.microsoft.com/office/drawing/2014/main" id="{7BE0C18B-554C-352C-59C4-91D4EB441A19}"/>
              </a:ext>
            </a:extLst>
          </p:cNvPr>
          <p:cNvSpPr>
            <a:spLocks noGrp="1"/>
          </p:cNvSpPr>
          <p:nvPr>
            <p:ph type="body" sz="quarter" idx="17"/>
          </p:nvPr>
        </p:nvSpPr>
        <p:spPr/>
        <p:txBody>
          <a:bodyPr/>
          <a:lstStyle/>
          <a:p>
            <a:r>
              <a:rPr lang="en-US" sz="3200">
                <a:latin typeface="+mn-lt"/>
              </a:rPr>
              <a:t>Post-Show Resources</a:t>
            </a:r>
          </a:p>
        </p:txBody>
      </p:sp>
    </p:spTree>
    <p:extLst>
      <p:ext uri="{BB962C8B-B14F-4D97-AF65-F5344CB8AC3E}">
        <p14:creationId xmlns:p14="http://schemas.microsoft.com/office/powerpoint/2010/main" val="393189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r>
              <a:rPr lang="en-GB" sz="1800">
                <a:latin typeface="+mn-lt"/>
              </a:rPr>
              <a:t>Ask pupils to interview each other in pairs for a couple of minutes each, then as a whole class write up some short sentences to share in your school newsletter or assembly. </a:t>
            </a:r>
          </a:p>
          <a:p>
            <a:r>
              <a:rPr lang="en-GB" sz="1800">
                <a:latin typeface="+mn-lt"/>
              </a:rPr>
              <a:t>You have just come out of the theatre and a journalist grabs your attention to ask you what you think as you are leaving. Journalists: use a pen/ruler/your hand as a microphone and ask your talk partner: </a:t>
            </a:r>
          </a:p>
          <a:p>
            <a:r>
              <a:rPr lang="en-GB" sz="1800">
                <a:latin typeface="+mn-lt"/>
              </a:rPr>
              <a:t>• How are you feeling? </a:t>
            </a:r>
          </a:p>
          <a:p>
            <a:r>
              <a:rPr lang="en-GB" sz="1800">
                <a:latin typeface="+mn-lt"/>
              </a:rPr>
              <a:t>• What was the show you just saw? </a:t>
            </a:r>
          </a:p>
          <a:p>
            <a:r>
              <a:rPr lang="en-GB" sz="1800">
                <a:latin typeface="+mn-lt"/>
              </a:rPr>
              <a:t>• What was your favourite part? </a:t>
            </a:r>
          </a:p>
          <a:p>
            <a:r>
              <a:rPr lang="en-GB" sz="1800">
                <a:latin typeface="+mn-lt"/>
              </a:rPr>
              <a:t>• Can you sum up the performance in just one word? </a:t>
            </a:r>
          </a:p>
          <a:p>
            <a:r>
              <a:rPr lang="en-GB" sz="1800">
                <a:latin typeface="+mn-lt"/>
              </a:rPr>
              <a:t>Challenge students to think of their own questions and follow up questions to what’s been said. </a:t>
            </a:r>
          </a:p>
          <a:p>
            <a:r>
              <a:rPr lang="en-GB" sz="1800" b="1">
                <a:latin typeface="+mn-lt"/>
              </a:rPr>
              <a:t>Go Further: </a:t>
            </a:r>
            <a:r>
              <a:rPr lang="en-GB" sz="1800">
                <a:latin typeface="+mn-lt"/>
              </a:rPr>
              <a:t>Pupils could write up a review of the experience or perform a memorable part in groups. </a:t>
            </a:r>
          </a:p>
          <a:p>
            <a:r>
              <a:rPr lang="en-GB" sz="1800" b="1">
                <a:latin typeface="+mn-lt"/>
              </a:rPr>
              <a:t>SEND:</a:t>
            </a:r>
            <a:r>
              <a:rPr lang="en-GB" sz="1800">
                <a:latin typeface="+mn-lt"/>
              </a:rPr>
              <a:t> Focus on two of the questions and provide sentence frames, word mats with key vocabulary and pictures from the show to scaffold students as needed. </a:t>
            </a:r>
          </a:p>
          <a:p>
            <a:r>
              <a:rPr lang="en-GB" sz="1800" b="1">
                <a:latin typeface="+mn-lt"/>
              </a:rPr>
              <a:t>Creative Skills: </a:t>
            </a:r>
            <a:r>
              <a:rPr lang="en-GB" sz="1800">
                <a:latin typeface="+mn-lt"/>
              </a:rPr>
              <a:t>In this activity pupils are collaborating by co-operating together and sharing reflections.</a:t>
            </a:r>
            <a:endParaRPr lang="en-US" sz="1800">
              <a:latin typeface="+mn-lt"/>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10 minutes</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fontScale="92500" lnSpcReduction="20000"/>
          </a:bodyPr>
          <a:lstStyle/>
          <a:p>
            <a:r>
              <a:rPr lang="en-US" sz="2400">
                <a:latin typeface="+mn-lt"/>
              </a:rPr>
              <a:t>Box Office Vox Pop</a:t>
            </a: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1272902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951.my.PPT resources Template_Pre Show GO AND SEE" id="{871C879E-9275-8F47-8016-627A19966BDC}" vid="{C58F6977-0435-8744-891E-80119235DCC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Length xmlns="b4293591-fd5b-4f20-8142-38a6ccff9003" xsi:nil="true"/>
    <Thumbnail xmlns="b4293591-fd5b-4f20-8142-38a6ccff90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7" ma:contentTypeDescription="Create a new document." ma:contentTypeScope="" ma:versionID="cf45ced92846aacfef7074873d107e5b">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d4b88048702bd2cdb3c2058a05c1d30d"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element ref="ns2:Length" minOccurs="0"/>
                <xsd:element ref="ns2:MediaServiceBillingMetadata"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Length" ma:index="32" nillable="true" ma:displayName="Length" ma:format="Dropdown" ma:internalName="Length">
      <xsd:simpleType>
        <xsd:restriction base="dms:Text">
          <xsd:maxLength value="255"/>
        </xsd:restriction>
      </xsd:simpleType>
    </xsd:element>
    <xsd:element name="MediaServiceBillingMetadata" ma:index="33" nillable="true" ma:displayName="MediaServiceBillingMetadata" ma:hidden="true" ma:internalName="MediaServiceBillingMetadata" ma:readOnly="true">
      <xsd:simpleType>
        <xsd:restriction base="dms:Note"/>
      </xsd:simpleType>
    </xsd:element>
    <xsd:element name="Thumbnail" ma:index="34"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382601-5412-4835-B903-F112AD728946}">
  <ds:schemaRefs>
    <ds:schemaRef ds:uri="55095bd9-18d6-472d-a72c-37b77a378e77"/>
    <ds:schemaRef ds:uri="b4293591-fd5b-4f20-8142-38a6ccff9003"/>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D57E0334-8B7B-449B-9FDF-0A363F713BE9}">
  <ds:schemaRefs>
    <ds:schemaRef ds:uri="http://schemas.microsoft.com/sharepoint/v3/contenttype/forms"/>
  </ds:schemaRefs>
</ds:datastoreItem>
</file>

<file path=customXml/itemProps3.xml><?xml version="1.0" encoding="utf-8"?>
<ds:datastoreItem xmlns:ds="http://schemas.openxmlformats.org/officeDocument/2006/customXml" ds:itemID="{DC00A55B-6EE0-41DE-8119-E2FE49CC4B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93591-fd5b-4f20-8142-38a6ccff9003"/>
    <ds:schemaRef ds:uri="55095bd9-18d6-472d-a72c-37b77a378e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6951.my.PPT resources Template_Pre Show GO AND SEE</Template>
  <TotalTime>21</TotalTime>
  <Words>2084</Words>
  <Application>Microsoft Office PowerPoint</Application>
  <PresentationFormat>Widescreen</PresentationFormat>
  <Paragraphs>118</Paragraphs>
  <Slides>13</Slides>
  <Notes>0</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Silvester</dc:creator>
  <cp:lastModifiedBy>Ross Hunter</cp:lastModifiedBy>
  <cp:revision>11</cp:revision>
  <dcterms:created xsi:type="dcterms:W3CDTF">2024-10-11T08:35:26Z</dcterms:created>
  <dcterms:modified xsi:type="dcterms:W3CDTF">2026-06-18T09:55:22Z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